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9144000" cy="6858000" type="screen4x3"/>
  <p:notesSz cx="7099300" cy="10234613"/>
  <p:embeddedFontLst>
    <p:embeddedFont>
      <p:font typeface="Libre Baskerville" panose="020B0604020202020204" charset="0"/>
      <p:regular r:id="rId61"/>
      <p:bold r:id="rId62"/>
      <p:italic r:id="rId63"/>
    </p:embeddedFont>
    <p:embeddedFont>
      <p:font typeface="Calibri" panose="020F0502020204030204" pitchFamily="3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4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3.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76362" cy="511731"/>
          </a:xfrm>
          <a:prstGeom prst="rect">
            <a:avLst/>
          </a:prstGeom>
          <a:noFill/>
          <a:ln>
            <a:noFill/>
          </a:ln>
        </p:spPr>
        <p:txBody>
          <a:bodyPr lIns="91425" tIns="91425" rIns="91425" bIns="91425" anchor="t"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4021294" y="0"/>
            <a:ext cx="3076362" cy="511731"/>
          </a:xfrm>
          <a:prstGeom prst="rect">
            <a:avLst/>
          </a:prstGeom>
          <a:noFill/>
          <a:ln>
            <a:noFill/>
          </a:ln>
        </p:spPr>
        <p:txBody>
          <a:bodyPr lIns="91425" tIns="91425" rIns="91425" bIns="91425" anchor="t" anchorCtr="0"/>
          <a:lstStyle>
            <a:lvl1pPr marL="0" marR="0" lvl="0" indent="0" algn="r" rtl="0">
              <a:spcBef>
                <a:spcPts val="0"/>
              </a:spcBef>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92187" y="768350"/>
            <a:ext cx="5114925" cy="38369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9929" y="4861441"/>
            <a:ext cx="5679439" cy="4605576"/>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721106"/>
            <a:ext cx="3076362" cy="511731"/>
          </a:xfrm>
          <a:prstGeom prst="rect">
            <a:avLst/>
          </a:prstGeom>
          <a:noFill/>
          <a:ln>
            <a:noFill/>
          </a:ln>
        </p:spPr>
        <p:txBody>
          <a:bodyPr lIns="91425" tIns="91425" rIns="91425" bIns="91425" anchor="b"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4021294" y="9721106"/>
            <a:ext cx="3076362" cy="511731"/>
          </a:xfrm>
          <a:prstGeom prst="rect">
            <a:avLst/>
          </a:prstGeom>
          <a:noFill/>
          <a:ln>
            <a:noFill/>
          </a:ln>
        </p:spPr>
        <p:txBody>
          <a:bodyPr lIns="99025" tIns="49500" rIns="99025" bIns="49500" anchor="b" anchorCtr="0">
            <a:noAutofit/>
          </a:bodyPr>
          <a:lstStyle/>
          <a:p>
            <a:pPr marL="0" marR="0" lvl="0" indent="0" algn="r" rtl="0">
              <a:spcBef>
                <a:spcPts val="0"/>
              </a:spcBef>
              <a:buSzPct val="25000"/>
              <a:buNone/>
            </a:pPr>
            <a:fld id="{00000000-1234-1234-1234-123412341234}" type="slidenum">
              <a:rPr lang="de-DE" sz="1300" b="0" i="0" u="none" strike="noStrike" cap="none">
                <a:solidFill>
                  <a:schemeClr val="dk1"/>
                </a:solidFill>
                <a:latin typeface="Calibri"/>
                <a:ea typeface="Calibri"/>
                <a:cs typeface="Calibri"/>
                <a:sym typeface="Calibri"/>
              </a:rPr>
              <a:t>‹nr.›</a:t>
            </a:fld>
            <a:endParaRPr lang="de-DE"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19713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138" name="Shape 138"/>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6321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209" name="Shape 209"/>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0494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216" name="Shape 216"/>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3746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223" name="Shape 223"/>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8660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230" name="Shape 230"/>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3404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237" name="Shape 237"/>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7024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243" name="Shape 243"/>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2146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251" name="Shape 251"/>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0059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259" name="Shape 259"/>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7970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266" name="Shape 266"/>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3071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272" name="Shape 272"/>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366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150" name="Shape 150"/>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1082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280" name="Shape 280"/>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8068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288" name="Shape 288"/>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8136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296" name="Shape 296"/>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5020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304" name="Shape 304"/>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6640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312" name="Shape 312"/>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7499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320" name="Shape 320"/>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055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329" name="Shape 329"/>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5213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338" name="Shape 338"/>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7714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347" name="Shape 347"/>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1041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356" name="Shape 356"/>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6787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157" name="Shape 157"/>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810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363" name="Shape 363"/>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0696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369" name="Shape 369"/>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32223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377" name="Shape 377"/>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66950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385" name="Shape 385"/>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9981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393" name="Shape 393"/>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78141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401" name="Shape 401"/>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40988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410" name="Shape 410"/>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18560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419" name="Shape 419"/>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99848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428" name="Shape 428"/>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55213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435" name="Shape 435"/>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3114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164" name="Shape 164"/>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12005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441" name="Shape 441"/>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69618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449" name="Shape 449"/>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85309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457" name="Shape 457"/>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58275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464" name="Shape 464"/>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85265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470" name="Shape 470"/>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98342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477" name="Shape 477"/>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51743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484" name="Shape 484"/>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63653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492" name="Shape 492"/>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89378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499" name="Shape 499"/>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72968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506" name="Shape 506"/>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5529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172" name="Shape 172"/>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7731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513" name="Shape 513"/>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84035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519" name="Shape 519"/>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47962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526" name="Shape 526"/>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96470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533" name="Shape 533"/>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57206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540" name="Shape 540"/>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13720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547" name="Shape 547"/>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50954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554" name="Shape 554"/>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07569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561" name="Shape 561"/>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23262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568" name="Shape 568"/>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6360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181" name="Shape 181"/>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3074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188" name="Shape 188"/>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4246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194" name="Shape 194"/>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7793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709929" y="4861441"/>
            <a:ext cx="5679439" cy="4605576"/>
          </a:xfrm>
          <a:prstGeom prst="rect">
            <a:avLst/>
          </a:prstGeom>
        </p:spPr>
        <p:txBody>
          <a:bodyPr lIns="91425" tIns="91425" rIns="91425" bIns="91425" anchor="t" anchorCtr="0">
            <a:noAutofit/>
          </a:bodyPr>
          <a:lstStyle/>
          <a:p>
            <a:pPr lvl="0">
              <a:spcBef>
                <a:spcPts val="0"/>
              </a:spcBef>
              <a:buNone/>
            </a:pPr>
            <a:endParaRPr/>
          </a:p>
        </p:txBody>
      </p:sp>
      <p:sp>
        <p:nvSpPr>
          <p:cNvPr id="202" name="Shape 202"/>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0132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folie">
    <p:bg>
      <p:bgPr>
        <a:solidFill>
          <a:schemeClr val="lt1"/>
        </a:solidFill>
        <a:effectLst/>
      </p:bgPr>
    </p:bg>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2286000" y="3124200"/>
            <a:ext cx="6172199" cy="1894361"/>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Libre Baskerville"/>
              <a:buNone/>
              <a:defRPr sz="3000" b="1" i="0" u="none" strike="noStrike" cap="small">
                <a:solidFill>
                  <a:schemeClr val="dk2"/>
                </a:solidFill>
                <a:latin typeface="Libre Baskerville"/>
                <a:ea typeface="Libre Baskerville"/>
                <a:cs typeface="Libre Baskerville"/>
                <a:sym typeface="Libre Baskervil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subTitle" idx="1"/>
          </p:nvPr>
        </p:nvSpPr>
        <p:spPr>
          <a:xfrm>
            <a:off x="2286000" y="5003321"/>
            <a:ext cx="6172199" cy="1371599"/>
          </a:xfrm>
          <a:prstGeom prst="rect">
            <a:avLst/>
          </a:prstGeom>
          <a:noFill/>
          <a:ln>
            <a:noFill/>
          </a:ln>
        </p:spPr>
        <p:txBody>
          <a:bodyPr lIns="91425" tIns="91425" rIns="91425" bIns="91425" anchor="t" anchorCtr="0"/>
          <a:lstStyle>
            <a:lvl1pPr marL="0" marR="0" lvl="0" indent="0" algn="l" rtl="0">
              <a:spcBef>
                <a:spcPts val="600"/>
              </a:spcBef>
              <a:buClr>
                <a:schemeClr val="accent1"/>
              </a:buClr>
              <a:buFont typeface="Noto Sans Symbols"/>
              <a:buNone/>
              <a:defRPr sz="1800" b="1" i="0" u="none" strike="noStrike" cap="none">
                <a:solidFill>
                  <a:schemeClr val="dk2"/>
                </a:solidFill>
                <a:latin typeface="Libre Baskerville"/>
                <a:ea typeface="Libre Baskerville"/>
                <a:cs typeface="Libre Baskerville"/>
                <a:sym typeface="Libre Baskerville"/>
              </a:defRPr>
            </a:lvl1pPr>
            <a:lvl2pPr marL="457200" marR="0" lvl="1" indent="0" algn="ctr" rtl="0">
              <a:spcBef>
                <a:spcPts val="420"/>
              </a:spcBef>
              <a:buClr>
                <a:schemeClr val="accent1"/>
              </a:buClr>
              <a:buFont typeface="Noto Sans Symbols"/>
              <a:buNone/>
              <a:defRPr sz="2100" b="0" i="0" u="none" strike="noStrike" cap="none">
                <a:solidFill>
                  <a:schemeClr val="dk1"/>
                </a:solidFill>
                <a:latin typeface="Libre Baskerville"/>
                <a:ea typeface="Libre Baskerville"/>
                <a:cs typeface="Libre Baskerville"/>
                <a:sym typeface="Libre Baskerville"/>
              </a:defRPr>
            </a:lvl2pPr>
            <a:lvl3pPr marL="914400" marR="0" lvl="2" indent="0" algn="ctr" rtl="0">
              <a:spcBef>
                <a:spcPts val="360"/>
              </a:spcBef>
              <a:buClr>
                <a:srgbClr val="85AE1E"/>
              </a:buClr>
              <a:buFont typeface="Noto Sans Symbols"/>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ctr" rtl="0">
              <a:spcBef>
                <a:spcPts val="360"/>
              </a:spcBef>
              <a:buClr>
                <a:srgbClr val="C9DFAA"/>
              </a:buClr>
              <a:buFont typeface="Noto Sans Symbols"/>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ctr" rtl="0">
              <a:spcBef>
                <a:spcPts val="320"/>
              </a:spcBef>
              <a:buClr>
                <a:srgbClr val="B3D4D8"/>
              </a:buClr>
              <a:buFont typeface="Noto Sans Symbols"/>
              <a:buNone/>
              <a:defRPr sz="1600" b="0" i="0" u="none" strike="noStrike" cap="none">
                <a:solidFill>
                  <a:schemeClr val="dk1"/>
                </a:solidFill>
                <a:latin typeface="Libre Baskerville"/>
                <a:ea typeface="Libre Baskerville"/>
                <a:cs typeface="Libre Baskerville"/>
                <a:sym typeface="Libre Baskerville"/>
              </a:defRPr>
            </a:lvl5pPr>
            <a:lvl6pPr marL="2286000" marR="0" lvl="5" indent="0" algn="ctr" rtl="0">
              <a:spcBef>
                <a:spcPts val="320"/>
              </a:spcBef>
              <a:buClr>
                <a:schemeClr val="accent1"/>
              </a:buClr>
              <a:buFont typeface="Libre Baskerville"/>
              <a:buNone/>
              <a:defRPr sz="1600" b="0" i="0" u="none" strike="noStrike" cap="none">
                <a:solidFill>
                  <a:schemeClr val="dk2"/>
                </a:solidFill>
                <a:latin typeface="Libre Baskerville"/>
                <a:ea typeface="Libre Baskerville"/>
                <a:cs typeface="Libre Baskerville"/>
                <a:sym typeface="Libre Baskerville"/>
              </a:defRPr>
            </a:lvl6pPr>
            <a:lvl7pPr marL="2743200" marR="0" lvl="6" indent="0" algn="ctr" rtl="0">
              <a:spcBef>
                <a:spcPts val="280"/>
              </a:spcBef>
              <a:buClr>
                <a:srgbClr val="C9DFAA"/>
              </a:buClr>
              <a:buFont typeface="Noto Sans Symbols"/>
              <a:buNone/>
              <a:defRPr sz="1400" b="0" i="0" u="none" strike="noStrike" cap="none">
                <a:solidFill>
                  <a:schemeClr val="dk2"/>
                </a:solidFill>
                <a:latin typeface="Libre Baskerville"/>
                <a:ea typeface="Libre Baskerville"/>
                <a:cs typeface="Libre Baskerville"/>
                <a:sym typeface="Libre Baskerville"/>
              </a:defRPr>
            </a:lvl7pPr>
            <a:lvl8pPr marL="3200400" marR="0" lvl="7" indent="0" algn="ctr" rtl="0">
              <a:spcBef>
                <a:spcPts val="280"/>
              </a:spcBef>
              <a:buClr>
                <a:schemeClr val="accent2"/>
              </a:buClr>
              <a:buFont typeface="Libre Baskerville"/>
              <a:buNone/>
              <a:defRPr sz="1400" b="0" i="0" u="none" strike="noStrike" cap="small">
                <a:solidFill>
                  <a:schemeClr val="dk2"/>
                </a:solidFill>
                <a:latin typeface="Libre Baskerville"/>
                <a:ea typeface="Libre Baskerville"/>
                <a:cs typeface="Libre Baskerville"/>
                <a:sym typeface="Libre Baskerville"/>
              </a:defRPr>
            </a:lvl8pPr>
            <a:lvl9pPr marL="3657600" marR="0" lvl="8" indent="0" algn="ctr" rtl="0">
              <a:spcBef>
                <a:spcPts val="280"/>
              </a:spcBef>
              <a:buClr>
                <a:srgbClr val="85AE1E"/>
              </a:buClr>
              <a:buFont typeface="Libre Baskerville"/>
              <a:buNone/>
              <a:defRPr sz="1400" b="0" i="0" u="none" strike="noStrike" cap="none">
                <a:solidFill>
                  <a:schemeClr val="dk2"/>
                </a:solidFill>
                <a:latin typeface="Libre Baskerville"/>
                <a:ea typeface="Libre Baskerville"/>
                <a:cs typeface="Libre Baskerville"/>
                <a:sym typeface="Libre Baskerville"/>
              </a:defRPr>
            </a:lvl9pPr>
          </a:lstStyle>
          <a:p>
            <a:endParaRPr/>
          </a:p>
        </p:txBody>
      </p:sp>
      <p:sp>
        <p:nvSpPr>
          <p:cNvPr id="24" name="Shape 24"/>
          <p:cNvSpPr txBox="1">
            <a:spLocks noGrp="1"/>
          </p:cNvSpPr>
          <p:nvPr>
            <p:ph type="dt" idx="10"/>
          </p:nvPr>
        </p:nvSpPr>
        <p:spPr>
          <a:xfrm rot="5400000">
            <a:off x="7764621" y="1174097"/>
            <a:ext cx="2286000" cy="381000"/>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25" name="Shape 25"/>
          <p:cNvSpPr txBox="1">
            <a:spLocks noGrp="1"/>
          </p:cNvSpPr>
          <p:nvPr>
            <p:ph type="ftr" idx="11"/>
          </p:nvPr>
        </p:nvSpPr>
        <p:spPr>
          <a:xfrm rot="5400000">
            <a:off x="7077268" y="4181668"/>
            <a:ext cx="3657600" cy="384047"/>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26" name="Shape 26"/>
          <p:cNvSpPr/>
          <p:nvPr/>
        </p:nvSpPr>
        <p:spPr>
          <a:xfrm>
            <a:off x="381000" y="0"/>
            <a:ext cx="609599" cy="6858000"/>
          </a:xfrm>
          <a:prstGeom prst="rect">
            <a:avLst/>
          </a:prstGeom>
          <a:solidFill>
            <a:srgbClr val="C9DFAA">
              <a:alpha val="53725"/>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27" name="Shape 27"/>
          <p:cNvSpPr/>
          <p:nvPr/>
        </p:nvSpPr>
        <p:spPr>
          <a:xfrm>
            <a:off x="276336" y="0"/>
            <a:ext cx="104663" cy="6858000"/>
          </a:xfrm>
          <a:prstGeom prst="rect">
            <a:avLst/>
          </a:prstGeom>
          <a:solidFill>
            <a:srgbClr val="DDEBCB">
              <a:alpha val="35686"/>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28" name="Shape 28"/>
          <p:cNvSpPr/>
          <p:nvPr/>
        </p:nvSpPr>
        <p:spPr>
          <a:xfrm>
            <a:off x="990600" y="0"/>
            <a:ext cx="181871" cy="6858000"/>
          </a:xfrm>
          <a:prstGeom prst="rect">
            <a:avLst/>
          </a:prstGeom>
          <a:solidFill>
            <a:srgbClr val="DDEBCB">
              <a:alpha val="69803"/>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29" name="Shape 29"/>
          <p:cNvSpPr/>
          <p:nvPr/>
        </p:nvSpPr>
        <p:spPr>
          <a:xfrm>
            <a:off x="1141320" y="0"/>
            <a:ext cx="230280" cy="6858000"/>
          </a:xfrm>
          <a:prstGeom prst="rect">
            <a:avLst/>
          </a:prstGeom>
          <a:solidFill>
            <a:srgbClr val="EFF5E7">
              <a:alpha val="70980"/>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ibre Baskerville"/>
              <a:ea typeface="Libre Baskerville"/>
              <a:cs typeface="Libre Baskerville"/>
              <a:sym typeface="Libre Baskerville"/>
            </a:endParaRPr>
          </a:p>
        </p:txBody>
      </p:sp>
      <p:cxnSp>
        <p:nvCxnSpPr>
          <p:cNvPr id="30" name="Shape 30"/>
          <p:cNvCxnSpPr/>
          <p:nvPr/>
        </p:nvCxnSpPr>
        <p:spPr>
          <a:xfrm>
            <a:off x="106343" y="0"/>
            <a:ext cx="0" cy="6858000"/>
          </a:xfrm>
          <a:prstGeom prst="straightConnector1">
            <a:avLst/>
          </a:prstGeom>
          <a:noFill/>
          <a:ln w="57150" cap="flat" cmpd="sng">
            <a:solidFill>
              <a:srgbClr val="C9DFAA">
                <a:alpha val="72941"/>
              </a:srgbClr>
            </a:solidFill>
            <a:prstDash val="solid"/>
            <a:round/>
            <a:headEnd type="none" w="med" len="med"/>
            <a:tailEnd type="none" w="med" len="med"/>
          </a:ln>
        </p:spPr>
      </p:cxnSp>
      <p:cxnSp>
        <p:nvCxnSpPr>
          <p:cNvPr id="31" name="Shape 31"/>
          <p:cNvCxnSpPr/>
          <p:nvPr/>
        </p:nvCxnSpPr>
        <p:spPr>
          <a:xfrm>
            <a:off x="914400" y="0"/>
            <a:ext cx="0" cy="6858000"/>
          </a:xfrm>
          <a:prstGeom prst="straightConnector1">
            <a:avLst/>
          </a:prstGeom>
          <a:noFill/>
          <a:ln w="57150" cap="flat" cmpd="sng">
            <a:solidFill>
              <a:srgbClr val="EFF5E7">
                <a:alpha val="82745"/>
              </a:srgbClr>
            </a:solidFill>
            <a:prstDash val="solid"/>
            <a:round/>
            <a:headEnd type="none" w="med" len="med"/>
            <a:tailEnd type="none" w="med" len="med"/>
          </a:ln>
        </p:spPr>
      </p:cxnSp>
      <p:cxnSp>
        <p:nvCxnSpPr>
          <p:cNvPr id="32" name="Shape 32"/>
          <p:cNvCxnSpPr/>
          <p:nvPr/>
        </p:nvCxnSpPr>
        <p:spPr>
          <a:xfrm>
            <a:off x="854112" y="0"/>
            <a:ext cx="0" cy="6858000"/>
          </a:xfrm>
          <a:prstGeom prst="straightConnector1">
            <a:avLst/>
          </a:prstGeom>
          <a:noFill/>
          <a:ln w="57150" cap="flat" cmpd="sng">
            <a:solidFill>
              <a:srgbClr val="C9DFAA"/>
            </a:solidFill>
            <a:prstDash val="solid"/>
            <a:round/>
            <a:headEnd type="none" w="med" len="med"/>
            <a:tailEnd type="none" w="med" len="med"/>
          </a:ln>
        </p:spPr>
      </p:cxnSp>
      <p:cxnSp>
        <p:nvCxnSpPr>
          <p:cNvPr id="33" name="Shape 33"/>
          <p:cNvCxnSpPr/>
          <p:nvPr/>
        </p:nvCxnSpPr>
        <p:spPr>
          <a:xfrm>
            <a:off x="1726640" y="0"/>
            <a:ext cx="0" cy="6858000"/>
          </a:xfrm>
          <a:prstGeom prst="straightConnector1">
            <a:avLst/>
          </a:prstGeom>
          <a:noFill/>
          <a:ln w="28575" cap="flat" cmpd="sng">
            <a:solidFill>
              <a:srgbClr val="C9DFAA">
                <a:alpha val="81960"/>
              </a:srgbClr>
            </a:solidFill>
            <a:prstDash val="solid"/>
            <a:round/>
            <a:headEnd type="none" w="med" len="med"/>
            <a:tailEnd type="none" w="med" len="med"/>
          </a:ln>
        </p:spPr>
      </p:cxnSp>
      <p:cxnSp>
        <p:nvCxnSpPr>
          <p:cNvPr id="34" name="Shape 34"/>
          <p:cNvCxnSpPr/>
          <p:nvPr/>
        </p:nvCxnSpPr>
        <p:spPr>
          <a:xfrm>
            <a:off x="1066800" y="0"/>
            <a:ext cx="0" cy="6858000"/>
          </a:xfrm>
          <a:prstGeom prst="straightConnector1">
            <a:avLst/>
          </a:prstGeom>
          <a:noFill/>
          <a:ln w="9525" cap="flat" cmpd="sng">
            <a:solidFill>
              <a:srgbClr val="C9DFAA"/>
            </a:solidFill>
            <a:prstDash val="solid"/>
            <a:round/>
            <a:headEnd type="none" w="med" len="med"/>
            <a:tailEnd type="none" w="med" len="med"/>
          </a:ln>
        </p:spPr>
      </p:cxnSp>
      <p:cxnSp>
        <p:nvCxnSpPr>
          <p:cNvPr id="35" name="Shape 35"/>
          <p:cNvCxnSpPr/>
          <p:nvPr/>
        </p:nvCxnSpPr>
        <p:spPr>
          <a:xfrm>
            <a:off x="9113856" y="0"/>
            <a:ext cx="0" cy="6858000"/>
          </a:xfrm>
          <a:prstGeom prst="straightConnector1">
            <a:avLst/>
          </a:prstGeom>
          <a:noFill/>
          <a:ln w="57150" cap="flat" cmpd="thickThin">
            <a:solidFill>
              <a:srgbClr val="C9DFAA"/>
            </a:solidFill>
            <a:prstDash val="solid"/>
            <a:round/>
            <a:headEnd type="none" w="med" len="med"/>
            <a:tailEnd type="none" w="med" len="med"/>
          </a:ln>
        </p:spPr>
      </p:cxnSp>
      <p:sp>
        <p:nvSpPr>
          <p:cNvPr id="36" name="Shape 36"/>
          <p:cNvSpPr/>
          <p:nvPr/>
        </p:nvSpPr>
        <p:spPr>
          <a:xfrm>
            <a:off x="1219200" y="0"/>
            <a:ext cx="76199" cy="6858000"/>
          </a:xfrm>
          <a:prstGeom prst="rect">
            <a:avLst/>
          </a:prstGeom>
          <a:solidFill>
            <a:srgbClr val="C9DFAA">
              <a:alpha val="50980"/>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37" name="Shape 37"/>
          <p:cNvSpPr/>
          <p:nvPr/>
        </p:nvSpPr>
        <p:spPr>
          <a:xfrm>
            <a:off x="609600" y="3429000"/>
            <a:ext cx="1295400" cy="1295400"/>
          </a:xfrm>
          <a:prstGeom prst="ellipse">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38" name="Shape 38"/>
          <p:cNvSpPr/>
          <p:nvPr/>
        </p:nvSpPr>
        <p:spPr>
          <a:xfrm>
            <a:off x="1309632" y="4866751"/>
            <a:ext cx="641424" cy="641424"/>
          </a:xfrm>
          <a:prstGeom prst="ellipse">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39" name="Shape 39"/>
          <p:cNvSpPr/>
          <p:nvPr/>
        </p:nvSpPr>
        <p:spPr>
          <a:xfrm>
            <a:off x="1091079" y="5500632"/>
            <a:ext cx="137159" cy="137159"/>
          </a:xfrm>
          <a:prstGeom prst="ellipse">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40" name="Shape 40"/>
          <p:cNvSpPr/>
          <p:nvPr/>
        </p:nvSpPr>
        <p:spPr>
          <a:xfrm>
            <a:off x="1664208" y="5788151"/>
            <a:ext cx="274319" cy="274319"/>
          </a:xfrm>
          <a:prstGeom prst="ellipse">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41" name="Shape 41"/>
          <p:cNvSpPr/>
          <p:nvPr/>
        </p:nvSpPr>
        <p:spPr>
          <a:xfrm>
            <a:off x="1905000" y="4495800"/>
            <a:ext cx="365759" cy="365759"/>
          </a:xfrm>
          <a:prstGeom prst="ellipse">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42" name="Shape 42"/>
          <p:cNvSpPr txBox="1">
            <a:spLocks noGrp="1"/>
          </p:cNvSpPr>
          <p:nvPr>
            <p:ph type="sldNum" idx="12"/>
          </p:nvPr>
        </p:nvSpPr>
        <p:spPr>
          <a:xfrm>
            <a:off x="1325544" y="4928701"/>
            <a:ext cx="609599" cy="517524"/>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i="0" u="none" strike="noStrike" cap="none">
                <a:solidFill>
                  <a:srgbClr val="FFFFFF"/>
                </a:solidFill>
                <a:latin typeface="Libre Baskerville"/>
                <a:ea typeface="Libre Baskerville"/>
                <a:cs typeface="Libre Baskerville"/>
                <a:sym typeface="Libre Baskerville"/>
              </a:rPr>
              <a:t>‹nr.›</a:t>
            </a:fld>
            <a:endParaRPr lang="de-DE" sz="1400" b="1" i="0" u="none" strike="noStrike" cap="none">
              <a:solidFill>
                <a:srgbClr val="FFFFFF"/>
              </a:solidFill>
              <a:latin typeface="Libre Baskerville"/>
              <a:ea typeface="Libre Baskerville"/>
              <a:cs typeface="Libre Baskerville"/>
              <a:sym typeface="Libre Baskerville"/>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el und vertikaler Text">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74637"/>
            <a:ext cx="7467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Libre Baskerville"/>
              <a:buNone/>
              <a:defRPr sz="3000" b="0" i="0" u="none" strike="noStrike" cap="small">
                <a:solidFill>
                  <a:schemeClr val="dk2"/>
                </a:solidFill>
                <a:latin typeface="Libre Baskerville"/>
                <a:ea typeface="Libre Baskerville"/>
                <a:cs typeface="Libre Baskerville"/>
                <a:sym typeface="Libre Baskervil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6" name="Shape 126"/>
          <p:cNvSpPr txBox="1">
            <a:spLocks noGrp="1"/>
          </p:cNvSpPr>
          <p:nvPr>
            <p:ph type="body" idx="1"/>
          </p:nvPr>
        </p:nvSpPr>
        <p:spPr>
          <a:xfrm rot="5400000">
            <a:off x="1754123" y="303275"/>
            <a:ext cx="4873751" cy="7467600"/>
          </a:xfrm>
          <a:prstGeom prst="rect">
            <a:avLst/>
          </a:prstGeom>
          <a:noFill/>
          <a:ln>
            <a:noFill/>
          </a:ln>
        </p:spPr>
        <p:txBody>
          <a:bodyPr lIns="91425" tIns="91425" rIns="91425" bIns="91425" anchor="t" anchorCtr="0"/>
          <a:lstStyle>
            <a:lvl1pPr marL="274320" marR="0" lvl="0" indent="-167640" algn="l" rtl="0">
              <a:spcBef>
                <a:spcPts val="600"/>
              </a:spcBef>
              <a:buClr>
                <a:schemeClr val="accent1"/>
              </a:buClr>
              <a:buSzPct val="70000"/>
              <a:buFont typeface="Noto Sans Symbols"/>
              <a:buChar char="•"/>
              <a:defRPr sz="2400" b="0" i="0" u="none" strike="noStrike" cap="none">
                <a:solidFill>
                  <a:schemeClr val="dk1"/>
                </a:solidFill>
                <a:latin typeface="Libre Baskerville"/>
                <a:ea typeface="Libre Baskerville"/>
                <a:cs typeface="Libre Baskerville"/>
                <a:sym typeface="Libre Baskerville"/>
              </a:defRPr>
            </a:lvl1pPr>
            <a:lvl2pPr marL="640080" marR="0" lvl="1" indent="-177800" algn="l" rtl="0">
              <a:spcBef>
                <a:spcPts val="420"/>
              </a:spcBef>
              <a:buClr>
                <a:schemeClr val="accent1"/>
              </a:buClr>
              <a:buSzPct val="79999"/>
              <a:buFont typeface="Noto Sans Symbols"/>
              <a:buChar char="●"/>
              <a:defRPr sz="2100" b="0" i="0" u="none" strike="noStrike" cap="none">
                <a:solidFill>
                  <a:schemeClr val="dk1"/>
                </a:solidFill>
                <a:latin typeface="Libre Baskerville"/>
                <a:ea typeface="Libre Baskerville"/>
                <a:cs typeface="Libre Baskerville"/>
                <a:sym typeface="Libre Baskerville"/>
              </a:defRPr>
            </a:lvl2pPr>
            <a:lvl3pPr marL="914400" marR="0" lvl="2" indent="-121919" algn="l" rtl="0">
              <a:spcBef>
                <a:spcPts val="360"/>
              </a:spcBef>
              <a:buClr>
                <a:srgbClr val="85AE1E"/>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3pPr>
            <a:lvl4pPr marL="1188720" marR="0" lvl="3" indent="-116839" algn="l" rtl="0">
              <a:spcBef>
                <a:spcPts val="360"/>
              </a:spcBef>
              <a:buClr>
                <a:srgbClr val="C9DFAA"/>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4pPr>
            <a:lvl5pPr marL="1463040" marR="0" lvl="4" indent="-123951" algn="l" rtl="0">
              <a:spcBef>
                <a:spcPts val="320"/>
              </a:spcBef>
              <a:buClr>
                <a:srgbClr val="B3D4D8"/>
              </a:buClr>
              <a:buSzPct val="68000"/>
              <a:buFont typeface="Noto Sans Symbols"/>
              <a:buChar char="●"/>
              <a:defRPr sz="1600" b="0" i="0" u="none" strike="noStrike" cap="none">
                <a:solidFill>
                  <a:schemeClr val="dk1"/>
                </a:solidFill>
                <a:latin typeface="Libre Baskerville"/>
                <a:ea typeface="Libre Baskerville"/>
                <a:cs typeface="Libre Baskerville"/>
                <a:sym typeface="Libre Baskerville"/>
              </a:defRPr>
            </a:lvl5pPr>
            <a:lvl6pPr marL="1737360" marR="0" lvl="5" indent="-86360" algn="l" rtl="0">
              <a:spcBef>
                <a:spcPts val="320"/>
              </a:spcBef>
              <a:buClr>
                <a:schemeClr val="accent1"/>
              </a:buClr>
              <a:buSzPct val="100000"/>
              <a:buFont typeface="Libre Baskerville"/>
              <a:buChar char="•"/>
              <a:defRPr sz="1600" b="0" i="0" u="none" strike="noStrike" cap="none">
                <a:solidFill>
                  <a:schemeClr val="dk2"/>
                </a:solidFill>
                <a:latin typeface="Libre Baskerville"/>
                <a:ea typeface="Libre Baskerville"/>
                <a:cs typeface="Libre Baskerville"/>
                <a:sym typeface="Libre Baskerville"/>
              </a:defRPr>
            </a:lvl6pPr>
            <a:lvl7pPr marL="2011679" marR="0" lvl="6" indent="-129539" algn="l" rtl="0">
              <a:spcBef>
                <a:spcPts val="280"/>
              </a:spcBef>
              <a:buClr>
                <a:srgbClr val="C9DFAA"/>
              </a:buClr>
              <a:buSzPct val="59999"/>
              <a:buFont typeface="Noto Sans Symbols"/>
              <a:buChar char="○"/>
              <a:defRPr sz="1400" b="0" i="0" u="none" strike="noStrike" cap="none">
                <a:solidFill>
                  <a:schemeClr val="dk2"/>
                </a:solidFill>
                <a:latin typeface="Libre Baskerville"/>
                <a:ea typeface="Libre Baskerville"/>
                <a:cs typeface="Libre Baskerville"/>
                <a:sym typeface="Libre Baskerville"/>
              </a:defRPr>
            </a:lvl7pPr>
            <a:lvl8pPr marL="2286000" marR="0" lvl="7" indent="-101600" algn="l" rtl="0">
              <a:spcBef>
                <a:spcPts val="280"/>
              </a:spcBef>
              <a:buClr>
                <a:schemeClr val="accent2"/>
              </a:buClr>
              <a:buSzPct val="100000"/>
              <a:buFont typeface="Libre Baskerville"/>
              <a:buChar char="•"/>
              <a:defRPr sz="1400" b="0" i="0" u="none" strike="noStrike" cap="small">
                <a:solidFill>
                  <a:schemeClr val="dk2"/>
                </a:solidFill>
                <a:latin typeface="Libre Baskerville"/>
                <a:ea typeface="Libre Baskerville"/>
                <a:cs typeface="Libre Baskerville"/>
                <a:sym typeface="Libre Baskerville"/>
              </a:defRPr>
            </a:lvl8pPr>
            <a:lvl9pPr marL="2560320" marR="0" lvl="8" indent="-96520" algn="l" rtl="0">
              <a:spcBef>
                <a:spcPts val="280"/>
              </a:spcBef>
              <a:buClr>
                <a:srgbClr val="85AE1E"/>
              </a:buClr>
              <a:buSzPct val="100000"/>
              <a:buFont typeface="Libre Baskerville"/>
              <a:buChar char="•"/>
              <a:defRPr sz="1400" b="0" i="0" u="none" strike="noStrike" cap="none">
                <a:solidFill>
                  <a:schemeClr val="dk2"/>
                </a:solidFill>
                <a:latin typeface="Libre Baskerville"/>
                <a:ea typeface="Libre Baskerville"/>
                <a:cs typeface="Libre Baskerville"/>
                <a:sym typeface="Libre Baskerville"/>
              </a:defRPr>
            </a:lvl9pPr>
          </a:lstStyle>
          <a:p>
            <a:endParaRPr/>
          </a:p>
        </p:txBody>
      </p:sp>
      <p:sp>
        <p:nvSpPr>
          <p:cNvPr id="127" name="Shape 127"/>
          <p:cNvSpPr txBox="1">
            <a:spLocks noGrp="1"/>
          </p:cNvSpPr>
          <p:nvPr>
            <p:ph type="dt" idx="10"/>
          </p:nvPr>
        </p:nvSpPr>
        <p:spPr>
          <a:xfrm rot="5400000">
            <a:off x="7589520" y="1081851"/>
            <a:ext cx="2011680" cy="384047"/>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28" name="Shape 128"/>
          <p:cNvSpPr txBox="1">
            <a:spLocks noGrp="1"/>
          </p:cNvSpPr>
          <p:nvPr>
            <p:ph type="ftr" idx="11"/>
          </p:nvPr>
        </p:nvSpPr>
        <p:spPr>
          <a:xfrm rot="5400000">
            <a:off x="6990185" y="3737239"/>
            <a:ext cx="3200399"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29" name="Shape 129"/>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‹nr.›</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kaler Titel und Text">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rot="5400000">
            <a:off x="4541837" y="2362201"/>
            <a:ext cx="5851525" cy="1676399"/>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Libre Baskerville"/>
              <a:buNone/>
              <a:defRPr sz="3000" b="0" i="0" u="none" strike="noStrike" cap="small">
                <a:solidFill>
                  <a:schemeClr val="dk2"/>
                </a:solidFill>
                <a:latin typeface="Libre Baskerville"/>
                <a:ea typeface="Libre Baskerville"/>
                <a:cs typeface="Libre Baskerville"/>
                <a:sym typeface="Libre Baskervil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2" name="Shape 132"/>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274320" marR="0" lvl="0" indent="-167640" algn="l" rtl="0">
              <a:spcBef>
                <a:spcPts val="600"/>
              </a:spcBef>
              <a:buClr>
                <a:schemeClr val="accent1"/>
              </a:buClr>
              <a:buSzPct val="70000"/>
              <a:buFont typeface="Noto Sans Symbols"/>
              <a:buChar char="•"/>
              <a:defRPr sz="2400" b="0" i="0" u="none" strike="noStrike" cap="none">
                <a:solidFill>
                  <a:schemeClr val="dk1"/>
                </a:solidFill>
                <a:latin typeface="Libre Baskerville"/>
                <a:ea typeface="Libre Baskerville"/>
                <a:cs typeface="Libre Baskerville"/>
                <a:sym typeface="Libre Baskerville"/>
              </a:defRPr>
            </a:lvl1pPr>
            <a:lvl2pPr marL="640080" marR="0" lvl="1" indent="-177800" algn="l" rtl="0">
              <a:spcBef>
                <a:spcPts val="420"/>
              </a:spcBef>
              <a:buClr>
                <a:schemeClr val="accent1"/>
              </a:buClr>
              <a:buSzPct val="79999"/>
              <a:buFont typeface="Noto Sans Symbols"/>
              <a:buChar char="●"/>
              <a:defRPr sz="2100" b="0" i="0" u="none" strike="noStrike" cap="none">
                <a:solidFill>
                  <a:schemeClr val="dk1"/>
                </a:solidFill>
                <a:latin typeface="Libre Baskerville"/>
                <a:ea typeface="Libre Baskerville"/>
                <a:cs typeface="Libre Baskerville"/>
                <a:sym typeface="Libre Baskerville"/>
              </a:defRPr>
            </a:lvl2pPr>
            <a:lvl3pPr marL="914400" marR="0" lvl="2" indent="-121919" algn="l" rtl="0">
              <a:spcBef>
                <a:spcPts val="360"/>
              </a:spcBef>
              <a:buClr>
                <a:srgbClr val="85AE1E"/>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3pPr>
            <a:lvl4pPr marL="1188720" marR="0" lvl="3" indent="-116839" algn="l" rtl="0">
              <a:spcBef>
                <a:spcPts val="360"/>
              </a:spcBef>
              <a:buClr>
                <a:srgbClr val="C9DFAA"/>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4pPr>
            <a:lvl5pPr marL="1463040" marR="0" lvl="4" indent="-123951" algn="l" rtl="0">
              <a:spcBef>
                <a:spcPts val="320"/>
              </a:spcBef>
              <a:buClr>
                <a:srgbClr val="B3D4D8"/>
              </a:buClr>
              <a:buSzPct val="68000"/>
              <a:buFont typeface="Noto Sans Symbols"/>
              <a:buChar char="●"/>
              <a:defRPr sz="1600" b="0" i="0" u="none" strike="noStrike" cap="none">
                <a:solidFill>
                  <a:schemeClr val="dk1"/>
                </a:solidFill>
                <a:latin typeface="Libre Baskerville"/>
                <a:ea typeface="Libre Baskerville"/>
                <a:cs typeface="Libre Baskerville"/>
                <a:sym typeface="Libre Baskerville"/>
              </a:defRPr>
            </a:lvl5pPr>
            <a:lvl6pPr marL="1737360" marR="0" lvl="5" indent="-86360" algn="l" rtl="0">
              <a:spcBef>
                <a:spcPts val="320"/>
              </a:spcBef>
              <a:buClr>
                <a:schemeClr val="accent1"/>
              </a:buClr>
              <a:buSzPct val="100000"/>
              <a:buFont typeface="Libre Baskerville"/>
              <a:buChar char="•"/>
              <a:defRPr sz="1600" b="0" i="0" u="none" strike="noStrike" cap="none">
                <a:solidFill>
                  <a:schemeClr val="dk2"/>
                </a:solidFill>
                <a:latin typeface="Libre Baskerville"/>
                <a:ea typeface="Libre Baskerville"/>
                <a:cs typeface="Libre Baskerville"/>
                <a:sym typeface="Libre Baskerville"/>
              </a:defRPr>
            </a:lvl6pPr>
            <a:lvl7pPr marL="2011679" marR="0" lvl="6" indent="-129539" algn="l" rtl="0">
              <a:spcBef>
                <a:spcPts val="280"/>
              </a:spcBef>
              <a:buClr>
                <a:srgbClr val="C9DFAA"/>
              </a:buClr>
              <a:buSzPct val="59999"/>
              <a:buFont typeface="Noto Sans Symbols"/>
              <a:buChar char="○"/>
              <a:defRPr sz="1400" b="0" i="0" u="none" strike="noStrike" cap="none">
                <a:solidFill>
                  <a:schemeClr val="dk2"/>
                </a:solidFill>
                <a:latin typeface="Libre Baskerville"/>
                <a:ea typeface="Libre Baskerville"/>
                <a:cs typeface="Libre Baskerville"/>
                <a:sym typeface="Libre Baskerville"/>
              </a:defRPr>
            </a:lvl7pPr>
            <a:lvl8pPr marL="2286000" marR="0" lvl="7" indent="-101600" algn="l" rtl="0">
              <a:spcBef>
                <a:spcPts val="280"/>
              </a:spcBef>
              <a:buClr>
                <a:schemeClr val="accent2"/>
              </a:buClr>
              <a:buSzPct val="100000"/>
              <a:buFont typeface="Libre Baskerville"/>
              <a:buChar char="•"/>
              <a:defRPr sz="1400" b="0" i="0" u="none" strike="noStrike" cap="small">
                <a:solidFill>
                  <a:schemeClr val="dk2"/>
                </a:solidFill>
                <a:latin typeface="Libre Baskerville"/>
                <a:ea typeface="Libre Baskerville"/>
                <a:cs typeface="Libre Baskerville"/>
                <a:sym typeface="Libre Baskerville"/>
              </a:defRPr>
            </a:lvl8pPr>
            <a:lvl9pPr marL="2560320" marR="0" lvl="8" indent="-96520" algn="l" rtl="0">
              <a:spcBef>
                <a:spcPts val="280"/>
              </a:spcBef>
              <a:buClr>
                <a:srgbClr val="85AE1E"/>
              </a:buClr>
              <a:buSzPct val="100000"/>
              <a:buFont typeface="Libre Baskerville"/>
              <a:buChar char="•"/>
              <a:defRPr sz="1400" b="0" i="0" u="none" strike="noStrike" cap="none">
                <a:solidFill>
                  <a:schemeClr val="dk2"/>
                </a:solidFill>
                <a:latin typeface="Libre Baskerville"/>
                <a:ea typeface="Libre Baskerville"/>
                <a:cs typeface="Libre Baskerville"/>
                <a:sym typeface="Libre Baskerville"/>
              </a:defRPr>
            </a:lvl9pPr>
          </a:lstStyle>
          <a:p>
            <a:endParaRPr/>
          </a:p>
        </p:txBody>
      </p:sp>
      <p:sp>
        <p:nvSpPr>
          <p:cNvPr id="133" name="Shape 133"/>
          <p:cNvSpPr txBox="1">
            <a:spLocks noGrp="1"/>
          </p:cNvSpPr>
          <p:nvPr>
            <p:ph type="dt" idx="10"/>
          </p:nvPr>
        </p:nvSpPr>
        <p:spPr>
          <a:xfrm rot="5400000">
            <a:off x="7589520" y="1081851"/>
            <a:ext cx="2011680" cy="384047"/>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34" name="Shape 134"/>
          <p:cNvSpPr txBox="1">
            <a:spLocks noGrp="1"/>
          </p:cNvSpPr>
          <p:nvPr>
            <p:ph type="ftr" idx="11"/>
          </p:nvPr>
        </p:nvSpPr>
        <p:spPr>
          <a:xfrm rot="5400000">
            <a:off x="6990185" y="3737239"/>
            <a:ext cx="3200399"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35" name="Shape 135"/>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‹nr.›</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7467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Libre Baskerville"/>
              <a:buNone/>
              <a:defRPr sz="3000" b="0" i="0" u="none" strike="noStrike" cap="small">
                <a:solidFill>
                  <a:schemeClr val="dk2"/>
                </a:solidFill>
                <a:latin typeface="Libre Baskerville"/>
                <a:ea typeface="Libre Baskerville"/>
                <a:cs typeface="Libre Baskerville"/>
                <a:sym typeface="Libre Baskervil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 name="Shape 45"/>
          <p:cNvSpPr txBox="1">
            <a:spLocks noGrp="1"/>
          </p:cNvSpPr>
          <p:nvPr>
            <p:ph type="body" idx="1"/>
          </p:nvPr>
        </p:nvSpPr>
        <p:spPr>
          <a:xfrm>
            <a:off x="457200" y="1600200"/>
            <a:ext cx="7467600" cy="4873751"/>
          </a:xfrm>
          <a:prstGeom prst="rect">
            <a:avLst/>
          </a:prstGeom>
          <a:noFill/>
          <a:ln>
            <a:noFill/>
          </a:ln>
        </p:spPr>
        <p:txBody>
          <a:bodyPr lIns="91425" tIns="91425" rIns="91425" bIns="91425" anchor="t" anchorCtr="0"/>
          <a:lstStyle>
            <a:lvl1pPr marL="274320" marR="0" lvl="0" indent="-167640" algn="l" rtl="0">
              <a:spcBef>
                <a:spcPts val="600"/>
              </a:spcBef>
              <a:buClr>
                <a:schemeClr val="accent1"/>
              </a:buClr>
              <a:buSzPct val="70000"/>
              <a:buFont typeface="Noto Sans Symbols"/>
              <a:buChar char="•"/>
              <a:defRPr sz="2400" b="0" i="0" u="none" strike="noStrike" cap="none">
                <a:solidFill>
                  <a:schemeClr val="dk1"/>
                </a:solidFill>
                <a:latin typeface="Libre Baskerville"/>
                <a:ea typeface="Libre Baskerville"/>
                <a:cs typeface="Libre Baskerville"/>
                <a:sym typeface="Libre Baskerville"/>
              </a:defRPr>
            </a:lvl1pPr>
            <a:lvl2pPr marL="640080" marR="0" lvl="1" indent="-177800" algn="l" rtl="0">
              <a:spcBef>
                <a:spcPts val="420"/>
              </a:spcBef>
              <a:buClr>
                <a:schemeClr val="accent1"/>
              </a:buClr>
              <a:buSzPct val="79999"/>
              <a:buFont typeface="Noto Sans Symbols"/>
              <a:buChar char="●"/>
              <a:defRPr sz="2100" b="0" i="0" u="none" strike="noStrike" cap="none">
                <a:solidFill>
                  <a:schemeClr val="dk1"/>
                </a:solidFill>
                <a:latin typeface="Libre Baskerville"/>
                <a:ea typeface="Libre Baskerville"/>
                <a:cs typeface="Libre Baskerville"/>
                <a:sym typeface="Libre Baskerville"/>
              </a:defRPr>
            </a:lvl2pPr>
            <a:lvl3pPr marL="914400" marR="0" lvl="2" indent="-121919" algn="l" rtl="0">
              <a:spcBef>
                <a:spcPts val="360"/>
              </a:spcBef>
              <a:buClr>
                <a:srgbClr val="85AE1E"/>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3pPr>
            <a:lvl4pPr marL="1188720" marR="0" lvl="3" indent="-116839" algn="l" rtl="0">
              <a:spcBef>
                <a:spcPts val="360"/>
              </a:spcBef>
              <a:buClr>
                <a:srgbClr val="C9DFAA"/>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4pPr>
            <a:lvl5pPr marL="1463040" marR="0" lvl="4" indent="-123951" algn="l" rtl="0">
              <a:spcBef>
                <a:spcPts val="320"/>
              </a:spcBef>
              <a:buClr>
                <a:srgbClr val="B3D4D8"/>
              </a:buClr>
              <a:buSzPct val="68000"/>
              <a:buFont typeface="Noto Sans Symbols"/>
              <a:buChar char="●"/>
              <a:defRPr sz="1600" b="0" i="0" u="none" strike="noStrike" cap="none">
                <a:solidFill>
                  <a:schemeClr val="dk1"/>
                </a:solidFill>
                <a:latin typeface="Libre Baskerville"/>
                <a:ea typeface="Libre Baskerville"/>
                <a:cs typeface="Libre Baskerville"/>
                <a:sym typeface="Libre Baskerville"/>
              </a:defRPr>
            </a:lvl5pPr>
            <a:lvl6pPr marL="1737360" marR="0" lvl="5" indent="-86360" algn="l" rtl="0">
              <a:spcBef>
                <a:spcPts val="320"/>
              </a:spcBef>
              <a:buClr>
                <a:schemeClr val="accent1"/>
              </a:buClr>
              <a:buSzPct val="100000"/>
              <a:buFont typeface="Libre Baskerville"/>
              <a:buChar char="•"/>
              <a:defRPr sz="1600" b="0" i="0" u="none" strike="noStrike" cap="none">
                <a:solidFill>
                  <a:schemeClr val="dk2"/>
                </a:solidFill>
                <a:latin typeface="Libre Baskerville"/>
                <a:ea typeface="Libre Baskerville"/>
                <a:cs typeface="Libre Baskerville"/>
                <a:sym typeface="Libre Baskerville"/>
              </a:defRPr>
            </a:lvl6pPr>
            <a:lvl7pPr marL="2011679" marR="0" lvl="6" indent="-129539" algn="l" rtl="0">
              <a:spcBef>
                <a:spcPts val="280"/>
              </a:spcBef>
              <a:buClr>
                <a:srgbClr val="C9DFAA"/>
              </a:buClr>
              <a:buSzPct val="59999"/>
              <a:buFont typeface="Noto Sans Symbols"/>
              <a:buChar char="○"/>
              <a:defRPr sz="1400" b="0" i="0" u="none" strike="noStrike" cap="none">
                <a:solidFill>
                  <a:schemeClr val="dk2"/>
                </a:solidFill>
                <a:latin typeface="Libre Baskerville"/>
                <a:ea typeface="Libre Baskerville"/>
                <a:cs typeface="Libre Baskerville"/>
                <a:sym typeface="Libre Baskerville"/>
              </a:defRPr>
            </a:lvl7pPr>
            <a:lvl8pPr marL="2286000" marR="0" lvl="7" indent="-101600" algn="l" rtl="0">
              <a:spcBef>
                <a:spcPts val="280"/>
              </a:spcBef>
              <a:buClr>
                <a:schemeClr val="accent2"/>
              </a:buClr>
              <a:buSzPct val="100000"/>
              <a:buFont typeface="Libre Baskerville"/>
              <a:buChar char="•"/>
              <a:defRPr sz="1400" b="0" i="0" u="none" strike="noStrike" cap="small">
                <a:solidFill>
                  <a:schemeClr val="dk2"/>
                </a:solidFill>
                <a:latin typeface="Libre Baskerville"/>
                <a:ea typeface="Libre Baskerville"/>
                <a:cs typeface="Libre Baskerville"/>
                <a:sym typeface="Libre Baskerville"/>
              </a:defRPr>
            </a:lvl8pPr>
            <a:lvl9pPr marL="2560320" marR="0" lvl="8" indent="-96520" algn="l" rtl="0">
              <a:spcBef>
                <a:spcPts val="280"/>
              </a:spcBef>
              <a:buClr>
                <a:srgbClr val="85AE1E"/>
              </a:buClr>
              <a:buSzPct val="100000"/>
              <a:buFont typeface="Libre Baskerville"/>
              <a:buChar char="•"/>
              <a:defRPr sz="1400" b="0" i="0" u="none" strike="noStrike" cap="none">
                <a:solidFill>
                  <a:schemeClr val="dk2"/>
                </a:solidFill>
                <a:latin typeface="Libre Baskerville"/>
                <a:ea typeface="Libre Baskerville"/>
                <a:cs typeface="Libre Baskerville"/>
                <a:sym typeface="Libre Baskerville"/>
              </a:defRPr>
            </a:lvl9pPr>
          </a:lstStyle>
          <a:p>
            <a:endParaRPr/>
          </a:p>
        </p:txBody>
      </p:sp>
      <p:sp>
        <p:nvSpPr>
          <p:cNvPr id="46" name="Shape 46"/>
          <p:cNvSpPr txBox="1">
            <a:spLocks noGrp="1"/>
          </p:cNvSpPr>
          <p:nvPr>
            <p:ph type="dt" idx="10"/>
          </p:nvPr>
        </p:nvSpPr>
        <p:spPr>
          <a:xfrm rot="5400000">
            <a:off x="7589520" y="1081851"/>
            <a:ext cx="2011680" cy="384047"/>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47" name="Shape 47"/>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‹nr.›</a:t>
            </a:fld>
            <a:endParaRPr lang="de-DE" sz="1400" b="1">
              <a:solidFill>
                <a:srgbClr val="FFFFFF"/>
              </a:solidFill>
              <a:latin typeface="Libre Baskerville"/>
              <a:ea typeface="Libre Baskerville"/>
              <a:cs typeface="Libre Baskerville"/>
              <a:sym typeface="Libre Baskerville"/>
            </a:endParaRPr>
          </a:p>
        </p:txBody>
      </p:sp>
      <p:sp>
        <p:nvSpPr>
          <p:cNvPr id="48" name="Shape 48"/>
          <p:cNvSpPr txBox="1">
            <a:spLocks noGrp="1"/>
          </p:cNvSpPr>
          <p:nvPr>
            <p:ph type="ftr" idx="11"/>
          </p:nvPr>
        </p:nvSpPr>
        <p:spPr>
          <a:xfrm rot="5400000">
            <a:off x="6990185" y="3737239"/>
            <a:ext cx="3200399"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Abschnitts- überschrift">
    <p:bg>
      <p:bgPr>
        <a:solidFill>
          <a:schemeClr val="dk2"/>
        </a:solidFill>
        <a:effectLst/>
      </p:bgPr>
    </p:bg>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2286000" y="2895600"/>
            <a:ext cx="6172199" cy="205359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Libre Baskerville"/>
              <a:buNone/>
              <a:defRPr sz="3000" b="1" i="0" u="none" strike="noStrike" cap="small">
                <a:solidFill>
                  <a:schemeClr val="lt2"/>
                </a:solidFill>
                <a:latin typeface="Libre Baskerville"/>
                <a:ea typeface="Libre Baskerville"/>
                <a:cs typeface="Libre Baskerville"/>
                <a:sym typeface="Libre Baskervil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2286000" y="5010150"/>
            <a:ext cx="6172199" cy="1371599"/>
          </a:xfrm>
          <a:prstGeom prst="rect">
            <a:avLst/>
          </a:prstGeom>
          <a:noFill/>
          <a:ln>
            <a:noFill/>
          </a:ln>
        </p:spPr>
        <p:txBody>
          <a:bodyPr lIns="91425" tIns="91425" rIns="91425" bIns="91425" anchor="t" anchorCtr="0"/>
          <a:lstStyle>
            <a:lvl1pPr marL="0" marR="0" lvl="0" indent="0" algn="l" rtl="0">
              <a:spcBef>
                <a:spcPts val="600"/>
              </a:spcBef>
              <a:buClr>
                <a:schemeClr val="accent1"/>
              </a:buClr>
              <a:buFont typeface="Noto Sans Symbols"/>
              <a:buNone/>
              <a:defRPr sz="1800" b="1" i="0" u="none" strike="noStrike" cap="none">
                <a:solidFill>
                  <a:schemeClr val="lt2"/>
                </a:solidFill>
                <a:latin typeface="Libre Baskerville"/>
                <a:ea typeface="Libre Baskerville"/>
                <a:cs typeface="Libre Baskerville"/>
                <a:sym typeface="Libre Baskerville"/>
              </a:defRPr>
            </a:lvl1pPr>
            <a:lvl2pPr marL="640080" marR="0" lvl="1" indent="-284480" algn="l" rtl="0">
              <a:spcBef>
                <a:spcPts val="360"/>
              </a:spcBef>
              <a:buClr>
                <a:schemeClr val="accent1"/>
              </a:buClr>
              <a:buFont typeface="Noto Sans Symbols"/>
              <a:buNone/>
              <a:defRPr sz="1800" b="0" i="0" u="none" strike="noStrike" cap="none">
                <a:solidFill>
                  <a:schemeClr val="lt1"/>
                </a:solidFill>
                <a:latin typeface="Libre Baskerville"/>
                <a:ea typeface="Libre Baskerville"/>
                <a:cs typeface="Libre Baskerville"/>
                <a:sym typeface="Libre Baskerville"/>
              </a:defRPr>
            </a:lvl2pPr>
            <a:lvl3pPr marL="914400" marR="0" lvl="2" indent="-190500" algn="l" rtl="0">
              <a:spcBef>
                <a:spcPts val="320"/>
              </a:spcBef>
              <a:buClr>
                <a:srgbClr val="85AE1E"/>
              </a:buClr>
              <a:buFont typeface="Noto Sans Symbols"/>
              <a:buNone/>
              <a:defRPr sz="1600" b="0" i="0" u="none" strike="noStrike" cap="none">
                <a:solidFill>
                  <a:schemeClr val="lt1"/>
                </a:solidFill>
                <a:latin typeface="Libre Baskerville"/>
                <a:ea typeface="Libre Baskerville"/>
                <a:cs typeface="Libre Baskerville"/>
                <a:sym typeface="Libre Baskerville"/>
              </a:defRPr>
            </a:lvl3pPr>
            <a:lvl4pPr marL="1188720" marR="0" lvl="3" indent="-185419" algn="l" rtl="0">
              <a:spcBef>
                <a:spcPts val="280"/>
              </a:spcBef>
              <a:buClr>
                <a:srgbClr val="C9DFAA"/>
              </a:buClr>
              <a:buFont typeface="Noto Sans Symbols"/>
              <a:buNone/>
              <a:defRPr sz="1400" b="0" i="0" u="none" strike="noStrike" cap="none">
                <a:solidFill>
                  <a:schemeClr val="lt1"/>
                </a:solidFill>
                <a:latin typeface="Libre Baskerville"/>
                <a:ea typeface="Libre Baskerville"/>
                <a:cs typeface="Libre Baskerville"/>
                <a:sym typeface="Libre Baskerville"/>
              </a:defRPr>
            </a:lvl4pPr>
            <a:lvl5pPr marL="1463040" marR="0" lvl="4" indent="-193039" algn="l" rtl="0">
              <a:spcBef>
                <a:spcPts val="280"/>
              </a:spcBef>
              <a:buClr>
                <a:srgbClr val="B3D4D8"/>
              </a:buClr>
              <a:buFont typeface="Noto Sans Symbols"/>
              <a:buNone/>
              <a:defRPr sz="1400" b="0" i="0" u="none" strike="noStrike" cap="none">
                <a:solidFill>
                  <a:schemeClr val="lt1"/>
                </a:solidFill>
                <a:latin typeface="Libre Baskerville"/>
                <a:ea typeface="Libre Baskerville"/>
                <a:cs typeface="Libre Baskerville"/>
                <a:sym typeface="Libre Baskerville"/>
              </a:defRPr>
            </a:lvl5pPr>
            <a:lvl6pPr marL="1737360" marR="0" lvl="5" indent="-86360" algn="l" rtl="0">
              <a:spcBef>
                <a:spcPts val="320"/>
              </a:spcBef>
              <a:buClr>
                <a:schemeClr val="accent1"/>
              </a:buClr>
              <a:buSzPct val="100000"/>
              <a:buFont typeface="Libre Baskerville"/>
              <a:buChar char="•"/>
              <a:defRPr sz="1600" b="0" i="0" u="none" strike="noStrike" cap="none">
                <a:solidFill>
                  <a:schemeClr val="lt2"/>
                </a:solidFill>
                <a:latin typeface="Libre Baskerville"/>
                <a:ea typeface="Libre Baskerville"/>
                <a:cs typeface="Libre Baskerville"/>
                <a:sym typeface="Libre Baskerville"/>
              </a:defRPr>
            </a:lvl6pPr>
            <a:lvl7pPr marL="2011679" marR="0" lvl="6" indent="-129539" algn="l" rtl="0">
              <a:spcBef>
                <a:spcPts val="280"/>
              </a:spcBef>
              <a:buClr>
                <a:srgbClr val="C9DFAA"/>
              </a:buClr>
              <a:buSzPct val="59999"/>
              <a:buFont typeface="Noto Sans Symbols"/>
              <a:buChar char="○"/>
              <a:defRPr sz="1400" b="0" i="0" u="none" strike="noStrike" cap="none">
                <a:solidFill>
                  <a:schemeClr val="lt2"/>
                </a:solidFill>
                <a:latin typeface="Libre Baskerville"/>
                <a:ea typeface="Libre Baskerville"/>
                <a:cs typeface="Libre Baskerville"/>
                <a:sym typeface="Libre Baskerville"/>
              </a:defRPr>
            </a:lvl7pPr>
            <a:lvl8pPr marL="2286000" marR="0" lvl="7" indent="-101600" algn="l" rtl="0">
              <a:spcBef>
                <a:spcPts val="280"/>
              </a:spcBef>
              <a:buClr>
                <a:schemeClr val="accent2"/>
              </a:buClr>
              <a:buSzPct val="100000"/>
              <a:buFont typeface="Libre Baskerville"/>
              <a:buChar char="•"/>
              <a:defRPr sz="1400" b="0" i="0" u="none" strike="noStrike" cap="small">
                <a:solidFill>
                  <a:schemeClr val="lt2"/>
                </a:solidFill>
                <a:latin typeface="Libre Baskerville"/>
                <a:ea typeface="Libre Baskerville"/>
                <a:cs typeface="Libre Baskerville"/>
                <a:sym typeface="Libre Baskerville"/>
              </a:defRPr>
            </a:lvl8pPr>
            <a:lvl9pPr marL="2560320" marR="0" lvl="8" indent="-96520" algn="l" rtl="0">
              <a:spcBef>
                <a:spcPts val="280"/>
              </a:spcBef>
              <a:buClr>
                <a:srgbClr val="85AE1E"/>
              </a:buClr>
              <a:buSzPct val="100000"/>
              <a:buFont typeface="Libre Baskerville"/>
              <a:buChar char="•"/>
              <a:defRPr sz="1400" b="0" i="0" u="none" strike="noStrike" cap="none">
                <a:solidFill>
                  <a:schemeClr val="lt2"/>
                </a:solidFill>
                <a:latin typeface="Libre Baskerville"/>
                <a:ea typeface="Libre Baskerville"/>
                <a:cs typeface="Libre Baskerville"/>
                <a:sym typeface="Libre Baskerville"/>
              </a:defRPr>
            </a:lvl9pPr>
          </a:lstStyle>
          <a:p>
            <a:endParaRPr/>
          </a:p>
        </p:txBody>
      </p:sp>
      <p:sp>
        <p:nvSpPr>
          <p:cNvPr id="52" name="Shape 52"/>
          <p:cNvSpPr txBox="1">
            <a:spLocks noGrp="1"/>
          </p:cNvSpPr>
          <p:nvPr>
            <p:ph type="dt" idx="10"/>
          </p:nvPr>
        </p:nvSpPr>
        <p:spPr>
          <a:xfrm rot="5400000">
            <a:off x="7763256" y="1170432"/>
            <a:ext cx="2286000" cy="381000"/>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lt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lt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lt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lt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lt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lt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lt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lt1"/>
                </a:solidFill>
                <a:latin typeface="Libre Baskerville"/>
                <a:ea typeface="Libre Baskerville"/>
                <a:cs typeface="Libre Baskerville"/>
                <a:sym typeface="Libre Baskerville"/>
              </a:defRPr>
            </a:lvl9pPr>
          </a:lstStyle>
          <a:p>
            <a:endParaRPr/>
          </a:p>
        </p:txBody>
      </p:sp>
      <p:sp>
        <p:nvSpPr>
          <p:cNvPr id="53" name="Shape 53"/>
          <p:cNvSpPr txBox="1">
            <a:spLocks noGrp="1"/>
          </p:cNvSpPr>
          <p:nvPr>
            <p:ph type="ftr" idx="11"/>
          </p:nvPr>
        </p:nvSpPr>
        <p:spPr>
          <a:xfrm rot="5400000">
            <a:off x="7077455" y="4178808"/>
            <a:ext cx="3657600" cy="384047"/>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lt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lt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lt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lt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lt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lt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lt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lt1"/>
                </a:solidFill>
                <a:latin typeface="Libre Baskerville"/>
                <a:ea typeface="Libre Baskerville"/>
                <a:cs typeface="Libre Baskerville"/>
                <a:sym typeface="Libre Baskerville"/>
              </a:defRPr>
            </a:lvl9pPr>
          </a:lstStyle>
          <a:p>
            <a:endParaRPr/>
          </a:p>
        </p:txBody>
      </p:sp>
      <p:sp>
        <p:nvSpPr>
          <p:cNvPr id="54" name="Shape 54"/>
          <p:cNvSpPr/>
          <p:nvPr/>
        </p:nvSpPr>
        <p:spPr>
          <a:xfrm>
            <a:off x="381000" y="0"/>
            <a:ext cx="609599" cy="6858000"/>
          </a:xfrm>
          <a:prstGeom prst="rect">
            <a:avLst/>
          </a:prstGeom>
          <a:solidFill>
            <a:srgbClr val="C9DFAA">
              <a:alpha val="53725"/>
            </a:srgbClr>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sp>
        <p:nvSpPr>
          <p:cNvPr id="55" name="Shape 55"/>
          <p:cNvSpPr/>
          <p:nvPr/>
        </p:nvSpPr>
        <p:spPr>
          <a:xfrm>
            <a:off x="276336" y="0"/>
            <a:ext cx="104663" cy="6858000"/>
          </a:xfrm>
          <a:prstGeom prst="rect">
            <a:avLst/>
          </a:prstGeom>
          <a:solidFill>
            <a:srgbClr val="DDEBCB">
              <a:alpha val="35686"/>
            </a:srgbClr>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sp>
        <p:nvSpPr>
          <p:cNvPr id="56" name="Shape 56"/>
          <p:cNvSpPr/>
          <p:nvPr/>
        </p:nvSpPr>
        <p:spPr>
          <a:xfrm>
            <a:off x="990600" y="0"/>
            <a:ext cx="181871" cy="6858000"/>
          </a:xfrm>
          <a:prstGeom prst="rect">
            <a:avLst/>
          </a:prstGeom>
          <a:solidFill>
            <a:srgbClr val="DDEBCB">
              <a:alpha val="69803"/>
            </a:srgbClr>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sp>
        <p:nvSpPr>
          <p:cNvPr id="57" name="Shape 57"/>
          <p:cNvSpPr/>
          <p:nvPr/>
        </p:nvSpPr>
        <p:spPr>
          <a:xfrm>
            <a:off x="1141320" y="0"/>
            <a:ext cx="230280" cy="6858000"/>
          </a:xfrm>
          <a:prstGeom prst="rect">
            <a:avLst/>
          </a:prstGeom>
          <a:solidFill>
            <a:srgbClr val="EFF5E7">
              <a:alpha val="70980"/>
            </a:srgbClr>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cxnSp>
        <p:nvCxnSpPr>
          <p:cNvPr id="58" name="Shape 58"/>
          <p:cNvCxnSpPr/>
          <p:nvPr/>
        </p:nvCxnSpPr>
        <p:spPr>
          <a:xfrm>
            <a:off x="106343" y="0"/>
            <a:ext cx="0" cy="6858000"/>
          </a:xfrm>
          <a:prstGeom prst="straightConnector1">
            <a:avLst/>
          </a:prstGeom>
          <a:noFill/>
          <a:ln w="57150" cap="flat" cmpd="sng">
            <a:solidFill>
              <a:srgbClr val="C9DFAA">
                <a:alpha val="72941"/>
              </a:srgbClr>
            </a:solidFill>
            <a:prstDash val="solid"/>
            <a:round/>
            <a:headEnd type="none" w="med" len="med"/>
            <a:tailEnd type="none" w="med" len="med"/>
          </a:ln>
        </p:spPr>
      </p:cxnSp>
      <p:cxnSp>
        <p:nvCxnSpPr>
          <p:cNvPr id="59" name="Shape 59"/>
          <p:cNvCxnSpPr/>
          <p:nvPr/>
        </p:nvCxnSpPr>
        <p:spPr>
          <a:xfrm>
            <a:off x="914400" y="0"/>
            <a:ext cx="0" cy="6858000"/>
          </a:xfrm>
          <a:prstGeom prst="straightConnector1">
            <a:avLst/>
          </a:prstGeom>
          <a:noFill/>
          <a:ln w="57150" cap="flat" cmpd="sng">
            <a:solidFill>
              <a:srgbClr val="EFF5E7">
                <a:alpha val="82745"/>
              </a:srgbClr>
            </a:solidFill>
            <a:prstDash val="solid"/>
            <a:round/>
            <a:headEnd type="none" w="med" len="med"/>
            <a:tailEnd type="none" w="med" len="med"/>
          </a:ln>
        </p:spPr>
      </p:cxnSp>
      <p:cxnSp>
        <p:nvCxnSpPr>
          <p:cNvPr id="60" name="Shape 60"/>
          <p:cNvCxnSpPr/>
          <p:nvPr/>
        </p:nvCxnSpPr>
        <p:spPr>
          <a:xfrm>
            <a:off x="854112" y="0"/>
            <a:ext cx="0" cy="6858000"/>
          </a:xfrm>
          <a:prstGeom prst="straightConnector1">
            <a:avLst/>
          </a:prstGeom>
          <a:noFill/>
          <a:ln w="57150" cap="flat" cmpd="sng">
            <a:solidFill>
              <a:srgbClr val="C9DFAA"/>
            </a:solidFill>
            <a:prstDash val="solid"/>
            <a:round/>
            <a:headEnd type="none" w="med" len="med"/>
            <a:tailEnd type="none" w="med" len="med"/>
          </a:ln>
        </p:spPr>
      </p:cxnSp>
      <p:cxnSp>
        <p:nvCxnSpPr>
          <p:cNvPr id="61" name="Shape 61"/>
          <p:cNvCxnSpPr/>
          <p:nvPr/>
        </p:nvCxnSpPr>
        <p:spPr>
          <a:xfrm>
            <a:off x="1726640" y="0"/>
            <a:ext cx="0" cy="6858000"/>
          </a:xfrm>
          <a:prstGeom prst="straightConnector1">
            <a:avLst/>
          </a:prstGeom>
          <a:noFill/>
          <a:ln w="28575" cap="flat" cmpd="sng">
            <a:solidFill>
              <a:srgbClr val="C9DFAA">
                <a:alpha val="81960"/>
              </a:srgbClr>
            </a:solidFill>
            <a:prstDash val="solid"/>
            <a:round/>
            <a:headEnd type="none" w="med" len="med"/>
            <a:tailEnd type="none" w="med" len="med"/>
          </a:ln>
        </p:spPr>
      </p:cxnSp>
      <p:cxnSp>
        <p:nvCxnSpPr>
          <p:cNvPr id="62" name="Shape 62"/>
          <p:cNvCxnSpPr/>
          <p:nvPr/>
        </p:nvCxnSpPr>
        <p:spPr>
          <a:xfrm>
            <a:off x="1066800" y="0"/>
            <a:ext cx="0" cy="6858000"/>
          </a:xfrm>
          <a:prstGeom prst="straightConnector1">
            <a:avLst/>
          </a:prstGeom>
          <a:noFill/>
          <a:ln w="9525" cap="flat" cmpd="sng">
            <a:solidFill>
              <a:srgbClr val="C9DFAA"/>
            </a:solidFill>
            <a:prstDash val="solid"/>
            <a:round/>
            <a:headEnd type="none" w="med" len="med"/>
            <a:tailEnd type="none" w="med" len="med"/>
          </a:ln>
        </p:spPr>
      </p:cxnSp>
      <p:sp>
        <p:nvSpPr>
          <p:cNvPr id="63" name="Shape 63"/>
          <p:cNvSpPr/>
          <p:nvPr/>
        </p:nvSpPr>
        <p:spPr>
          <a:xfrm>
            <a:off x="1219200" y="0"/>
            <a:ext cx="76199" cy="6858000"/>
          </a:xfrm>
          <a:prstGeom prst="rect">
            <a:avLst/>
          </a:prstGeom>
          <a:solidFill>
            <a:srgbClr val="C9DFAA">
              <a:alpha val="50980"/>
            </a:srgbClr>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sp>
        <p:nvSpPr>
          <p:cNvPr id="64" name="Shape 64"/>
          <p:cNvSpPr/>
          <p:nvPr/>
        </p:nvSpPr>
        <p:spPr>
          <a:xfrm>
            <a:off x="609600" y="3429000"/>
            <a:ext cx="1295400" cy="1295400"/>
          </a:xfrm>
          <a:prstGeom prst="ellipse">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sp>
        <p:nvSpPr>
          <p:cNvPr id="65" name="Shape 65"/>
          <p:cNvSpPr/>
          <p:nvPr/>
        </p:nvSpPr>
        <p:spPr>
          <a:xfrm>
            <a:off x="1324704" y="4866751"/>
            <a:ext cx="641424" cy="641424"/>
          </a:xfrm>
          <a:prstGeom prst="ellipse">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sp>
        <p:nvSpPr>
          <p:cNvPr id="66" name="Shape 66"/>
          <p:cNvSpPr/>
          <p:nvPr/>
        </p:nvSpPr>
        <p:spPr>
          <a:xfrm>
            <a:off x="1091079" y="5500632"/>
            <a:ext cx="137159" cy="137159"/>
          </a:xfrm>
          <a:prstGeom prst="ellipse">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sp>
        <p:nvSpPr>
          <p:cNvPr id="67" name="Shape 67"/>
          <p:cNvSpPr/>
          <p:nvPr/>
        </p:nvSpPr>
        <p:spPr>
          <a:xfrm>
            <a:off x="1664208" y="5791200"/>
            <a:ext cx="274319" cy="274319"/>
          </a:xfrm>
          <a:prstGeom prst="ellipse">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sp>
        <p:nvSpPr>
          <p:cNvPr id="68" name="Shape 68"/>
          <p:cNvSpPr/>
          <p:nvPr/>
        </p:nvSpPr>
        <p:spPr>
          <a:xfrm>
            <a:off x="1879040" y="4479887"/>
            <a:ext cx="365759" cy="365759"/>
          </a:xfrm>
          <a:prstGeom prst="ellipse">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cxnSp>
        <p:nvCxnSpPr>
          <p:cNvPr id="69" name="Shape 69"/>
          <p:cNvCxnSpPr/>
          <p:nvPr/>
        </p:nvCxnSpPr>
        <p:spPr>
          <a:xfrm>
            <a:off x="9097943" y="0"/>
            <a:ext cx="0" cy="6858000"/>
          </a:xfrm>
          <a:prstGeom prst="straightConnector1">
            <a:avLst/>
          </a:prstGeom>
          <a:noFill/>
          <a:ln w="57150" cap="flat" cmpd="thickThin">
            <a:solidFill>
              <a:srgbClr val="C9DFAA"/>
            </a:solidFill>
            <a:prstDash val="solid"/>
            <a:round/>
            <a:headEnd type="none" w="med" len="med"/>
            <a:tailEnd type="none" w="med" len="med"/>
          </a:ln>
        </p:spPr>
      </p:cxnSp>
      <p:sp>
        <p:nvSpPr>
          <p:cNvPr id="70" name="Shape 70"/>
          <p:cNvSpPr txBox="1">
            <a:spLocks noGrp="1"/>
          </p:cNvSpPr>
          <p:nvPr>
            <p:ph type="sldNum" idx="12"/>
          </p:nvPr>
        </p:nvSpPr>
        <p:spPr>
          <a:xfrm>
            <a:off x="1340616" y="4928701"/>
            <a:ext cx="609599" cy="517524"/>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‹nr.›</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7467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Libre Baskerville"/>
              <a:buNone/>
              <a:defRPr sz="3000" b="0" i="0" u="none" strike="noStrike" cap="small">
                <a:solidFill>
                  <a:schemeClr val="dk2"/>
                </a:solidFill>
                <a:latin typeface="Libre Baskerville"/>
                <a:ea typeface="Libre Baskerville"/>
                <a:cs typeface="Libre Baskerville"/>
                <a:sym typeface="Libre Baskervil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3" name="Shape 73"/>
          <p:cNvSpPr txBox="1">
            <a:spLocks noGrp="1"/>
          </p:cNvSpPr>
          <p:nvPr>
            <p:ph type="dt" idx="10"/>
          </p:nvPr>
        </p:nvSpPr>
        <p:spPr>
          <a:xfrm rot="5400000">
            <a:off x="7589520" y="1081851"/>
            <a:ext cx="2011680" cy="384047"/>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74" name="Shape 74"/>
          <p:cNvSpPr txBox="1">
            <a:spLocks noGrp="1"/>
          </p:cNvSpPr>
          <p:nvPr>
            <p:ph type="ftr" idx="11"/>
          </p:nvPr>
        </p:nvSpPr>
        <p:spPr>
          <a:xfrm rot="5400000">
            <a:off x="6990185" y="3737239"/>
            <a:ext cx="3200399"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75" name="Shape 75"/>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‹nr.›</a:t>
            </a:fld>
            <a:endParaRPr lang="de-DE" sz="1400" b="1">
              <a:solidFill>
                <a:srgbClr val="FFFFFF"/>
              </a:solidFill>
              <a:latin typeface="Libre Baskerville"/>
              <a:ea typeface="Libre Baskerville"/>
              <a:cs typeface="Libre Baskerville"/>
              <a:sym typeface="Libre Baskerville"/>
            </a:endParaRPr>
          </a:p>
        </p:txBody>
      </p:sp>
      <p:sp>
        <p:nvSpPr>
          <p:cNvPr id="76" name="Shape 76"/>
          <p:cNvSpPr txBox="1">
            <a:spLocks noGrp="1"/>
          </p:cNvSpPr>
          <p:nvPr>
            <p:ph type="body" idx="1"/>
          </p:nvPr>
        </p:nvSpPr>
        <p:spPr>
          <a:xfrm>
            <a:off x="457200" y="1600200"/>
            <a:ext cx="3657600" cy="4572000"/>
          </a:xfrm>
          <a:prstGeom prst="rect">
            <a:avLst/>
          </a:prstGeom>
          <a:noFill/>
          <a:ln>
            <a:noFill/>
          </a:ln>
        </p:spPr>
        <p:txBody>
          <a:bodyPr lIns="91425" tIns="91425" rIns="91425" bIns="91425" anchor="t" anchorCtr="0"/>
          <a:lstStyle>
            <a:lvl1pPr marL="274320" marR="0" lvl="0" indent="-167640" algn="l" rtl="0">
              <a:spcBef>
                <a:spcPts val="600"/>
              </a:spcBef>
              <a:buClr>
                <a:schemeClr val="accent1"/>
              </a:buClr>
              <a:buSzPct val="70000"/>
              <a:buFont typeface="Noto Sans Symbols"/>
              <a:buChar char="•"/>
              <a:defRPr sz="2400" b="0" i="0" u="none" strike="noStrike" cap="none">
                <a:solidFill>
                  <a:schemeClr val="dk1"/>
                </a:solidFill>
                <a:latin typeface="Libre Baskerville"/>
                <a:ea typeface="Libre Baskerville"/>
                <a:cs typeface="Libre Baskerville"/>
                <a:sym typeface="Libre Baskerville"/>
              </a:defRPr>
            </a:lvl1pPr>
            <a:lvl2pPr marL="640080" marR="0" lvl="1" indent="-177800" algn="l" rtl="0">
              <a:spcBef>
                <a:spcPts val="420"/>
              </a:spcBef>
              <a:buClr>
                <a:schemeClr val="accent1"/>
              </a:buClr>
              <a:buSzPct val="79999"/>
              <a:buFont typeface="Noto Sans Symbols"/>
              <a:buChar char="●"/>
              <a:defRPr sz="2100" b="0" i="0" u="none" strike="noStrike" cap="none">
                <a:solidFill>
                  <a:schemeClr val="dk1"/>
                </a:solidFill>
                <a:latin typeface="Libre Baskerville"/>
                <a:ea typeface="Libre Baskerville"/>
                <a:cs typeface="Libre Baskerville"/>
                <a:sym typeface="Libre Baskerville"/>
              </a:defRPr>
            </a:lvl2pPr>
            <a:lvl3pPr marL="914400" marR="0" lvl="2" indent="-121919" algn="l" rtl="0">
              <a:spcBef>
                <a:spcPts val="360"/>
              </a:spcBef>
              <a:buClr>
                <a:srgbClr val="85AE1E"/>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3pPr>
            <a:lvl4pPr marL="1188720" marR="0" lvl="3" indent="-116839" algn="l" rtl="0">
              <a:spcBef>
                <a:spcPts val="360"/>
              </a:spcBef>
              <a:buClr>
                <a:srgbClr val="C9DFAA"/>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4pPr>
            <a:lvl5pPr marL="1463040" marR="0" lvl="4" indent="-123951" algn="l" rtl="0">
              <a:spcBef>
                <a:spcPts val="320"/>
              </a:spcBef>
              <a:buClr>
                <a:srgbClr val="B3D4D8"/>
              </a:buClr>
              <a:buSzPct val="68000"/>
              <a:buFont typeface="Noto Sans Symbols"/>
              <a:buChar char="●"/>
              <a:defRPr sz="1600" b="0" i="0" u="none" strike="noStrike" cap="none">
                <a:solidFill>
                  <a:schemeClr val="dk1"/>
                </a:solidFill>
                <a:latin typeface="Libre Baskerville"/>
                <a:ea typeface="Libre Baskerville"/>
                <a:cs typeface="Libre Baskerville"/>
                <a:sym typeface="Libre Baskerville"/>
              </a:defRPr>
            </a:lvl5pPr>
            <a:lvl6pPr marL="1737360" marR="0" lvl="5" indent="-86360" algn="l" rtl="0">
              <a:spcBef>
                <a:spcPts val="320"/>
              </a:spcBef>
              <a:buClr>
                <a:schemeClr val="accent1"/>
              </a:buClr>
              <a:buSzPct val="100000"/>
              <a:buFont typeface="Libre Baskerville"/>
              <a:buChar char="•"/>
              <a:defRPr sz="1600" b="0" i="0" u="none" strike="noStrike" cap="none">
                <a:solidFill>
                  <a:schemeClr val="dk2"/>
                </a:solidFill>
                <a:latin typeface="Libre Baskerville"/>
                <a:ea typeface="Libre Baskerville"/>
                <a:cs typeface="Libre Baskerville"/>
                <a:sym typeface="Libre Baskerville"/>
              </a:defRPr>
            </a:lvl6pPr>
            <a:lvl7pPr marL="2011679" marR="0" lvl="6" indent="-129539" algn="l" rtl="0">
              <a:spcBef>
                <a:spcPts val="280"/>
              </a:spcBef>
              <a:buClr>
                <a:srgbClr val="C9DFAA"/>
              </a:buClr>
              <a:buSzPct val="59999"/>
              <a:buFont typeface="Noto Sans Symbols"/>
              <a:buChar char="○"/>
              <a:defRPr sz="1400" b="0" i="0" u="none" strike="noStrike" cap="none">
                <a:solidFill>
                  <a:schemeClr val="dk2"/>
                </a:solidFill>
                <a:latin typeface="Libre Baskerville"/>
                <a:ea typeface="Libre Baskerville"/>
                <a:cs typeface="Libre Baskerville"/>
                <a:sym typeface="Libre Baskerville"/>
              </a:defRPr>
            </a:lvl7pPr>
            <a:lvl8pPr marL="2286000" marR="0" lvl="7" indent="-101600" algn="l" rtl="0">
              <a:spcBef>
                <a:spcPts val="280"/>
              </a:spcBef>
              <a:buClr>
                <a:schemeClr val="accent2"/>
              </a:buClr>
              <a:buSzPct val="100000"/>
              <a:buFont typeface="Libre Baskerville"/>
              <a:buChar char="•"/>
              <a:defRPr sz="1400" b="0" i="0" u="none" strike="noStrike" cap="small">
                <a:solidFill>
                  <a:schemeClr val="dk2"/>
                </a:solidFill>
                <a:latin typeface="Libre Baskerville"/>
                <a:ea typeface="Libre Baskerville"/>
                <a:cs typeface="Libre Baskerville"/>
                <a:sym typeface="Libre Baskerville"/>
              </a:defRPr>
            </a:lvl8pPr>
            <a:lvl9pPr marL="2560320" marR="0" lvl="8" indent="-96520" algn="l" rtl="0">
              <a:spcBef>
                <a:spcPts val="280"/>
              </a:spcBef>
              <a:buClr>
                <a:srgbClr val="85AE1E"/>
              </a:buClr>
              <a:buSzPct val="100000"/>
              <a:buFont typeface="Libre Baskerville"/>
              <a:buChar char="•"/>
              <a:defRPr sz="1400" b="0" i="0" u="none" strike="noStrike" cap="none">
                <a:solidFill>
                  <a:schemeClr val="dk2"/>
                </a:solidFill>
                <a:latin typeface="Libre Baskerville"/>
                <a:ea typeface="Libre Baskerville"/>
                <a:cs typeface="Libre Baskerville"/>
                <a:sym typeface="Libre Baskerville"/>
              </a:defRPr>
            </a:lvl9pPr>
          </a:lstStyle>
          <a:p>
            <a:endParaRPr/>
          </a:p>
        </p:txBody>
      </p:sp>
      <p:sp>
        <p:nvSpPr>
          <p:cNvPr id="77" name="Shape 77"/>
          <p:cNvSpPr txBox="1">
            <a:spLocks noGrp="1"/>
          </p:cNvSpPr>
          <p:nvPr>
            <p:ph type="body" idx="2"/>
          </p:nvPr>
        </p:nvSpPr>
        <p:spPr>
          <a:xfrm>
            <a:off x="4270248" y="1600200"/>
            <a:ext cx="3657600" cy="4572000"/>
          </a:xfrm>
          <a:prstGeom prst="rect">
            <a:avLst/>
          </a:prstGeom>
          <a:noFill/>
          <a:ln>
            <a:noFill/>
          </a:ln>
        </p:spPr>
        <p:txBody>
          <a:bodyPr lIns="91425" tIns="91425" rIns="91425" bIns="91425" anchor="t" anchorCtr="0"/>
          <a:lstStyle>
            <a:lvl1pPr marL="274320" marR="0" lvl="0" indent="-167640" algn="l" rtl="0">
              <a:spcBef>
                <a:spcPts val="600"/>
              </a:spcBef>
              <a:buClr>
                <a:schemeClr val="accent1"/>
              </a:buClr>
              <a:buSzPct val="70000"/>
              <a:buFont typeface="Noto Sans Symbols"/>
              <a:buChar char="•"/>
              <a:defRPr sz="2400" b="0" i="0" u="none" strike="noStrike" cap="none">
                <a:solidFill>
                  <a:schemeClr val="dk1"/>
                </a:solidFill>
                <a:latin typeface="Libre Baskerville"/>
                <a:ea typeface="Libre Baskerville"/>
                <a:cs typeface="Libre Baskerville"/>
                <a:sym typeface="Libre Baskerville"/>
              </a:defRPr>
            </a:lvl1pPr>
            <a:lvl2pPr marL="640080" marR="0" lvl="1" indent="-177800" algn="l" rtl="0">
              <a:spcBef>
                <a:spcPts val="420"/>
              </a:spcBef>
              <a:buClr>
                <a:schemeClr val="accent1"/>
              </a:buClr>
              <a:buSzPct val="79999"/>
              <a:buFont typeface="Noto Sans Symbols"/>
              <a:buChar char="●"/>
              <a:defRPr sz="2100" b="0" i="0" u="none" strike="noStrike" cap="none">
                <a:solidFill>
                  <a:schemeClr val="dk1"/>
                </a:solidFill>
                <a:latin typeface="Libre Baskerville"/>
                <a:ea typeface="Libre Baskerville"/>
                <a:cs typeface="Libre Baskerville"/>
                <a:sym typeface="Libre Baskerville"/>
              </a:defRPr>
            </a:lvl2pPr>
            <a:lvl3pPr marL="914400" marR="0" lvl="2" indent="-121919" algn="l" rtl="0">
              <a:spcBef>
                <a:spcPts val="360"/>
              </a:spcBef>
              <a:buClr>
                <a:srgbClr val="85AE1E"/>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3pPr>
            <a:lvl4pPr marL="1188720" marR="0" lvl="3" indent="-116839" algn="l" rtl="0">
              <a:spcBef>
                <a:spcPts val="360"/>
              </a:spcBef>
              <a:buClr>
                <a:srgbClr val="C9DFAA"/>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4pPr>
            <a:lvl5pPr marL="1463040" marR="0" lvl="4" indent="-123951" algn="l" rtl="0">
              <a:spcBef>
                <a:spcPts val="320"/>
              </a:spcBef>
              <a:buClr>
                <a:srgbClr val="B3D4D8"/>
              </a:buClr>
              <a:buSzPct val="68000"/>
              <a:buFont typeface="Noto Sans Symbols"/>
              <a:buChar char="●"/>
              <a:defRPr sz="1600" b="0" i="0" u="none" strike="noStrike" cap="none">
                <a:solidFill>
                  <a:schemeClr val="dk1"/>
                </a:solidFill>
                <a:latin typeface="Libre Baskerville"/>
                <a:ea typeface="Libre Baskerville"/>
                <a:cs typeface="Libre Baskerville"/>
                <a:sym typeface="Libre Baskerville"/>
              </a:defRPr>
            </a:lvl5pPr>
            <a:lvl6pPr marL="1737360" marR="0" lvl="5" indent="-86360" algn="l" rtl="0">
              <a:spcBef>
                <a:spcPts val="320"/>
              </a:spcBef>
              <a:buClr>
                <a:schemeClr val="accent1"/>
              </a:buClr>
              <a:buSzPct val="100000"/>
              <a:buFont typeface="Libre Baskerville"/>
              <a:buChar char="•"/>
              <a:defRPr sz="1600" b="0" i="0" u="none" strike="noStrike" cap="none">
                <a:solidFill>
                  <a:schemeClr val="dk2"/>
                </a:solidFill>
                <a:latin typeface="Libre Baskerville"/>
                <a:ea typeface="Libre Baskerville"/>
                <a:cs typeface="Libre Baskerville"/>
                <a:sym typeface="Libre Baskerville"/>
              </a:defRPr>
            </a:lvl6pPr>
            <a:lvl7pPr marL="2011679" marR="0" lvl="6" indent="-129539" algn="l" rtl="0">
              <a:spcBef>
                <a:spcPts val="280"/>
              </a:spcBef>
              <a:buClr>
                <a:srgbClr val="C9DFAA"/>
              </a:buClr>
              <a:buSzPct val="59999"/>
              <a:buFont typeface="Noto Sans Symbols"/>
              <a:buChar char="○"/>
              <a:defRPr sz="1400" b="0" i="0" u="none" strike="noStrike" cap="none">
                <a:solidFill>
                  <a:schemeClr val="dk2"/>
                </a:solidFill>
                <a:latin typeface="Libre Baskerville"/>
                <a:ea typeface="Libre Baskerville"/>
                <a:cs typeface="Libre Baskerville"/>
                <a:sym typeface="Libre Baskerville"/>
              </a:defRPr>
            </a:lvl7pPr>
            <a:lvl8pPr marL="2286000" marR="0" lvl="7" indent="-101600" algn="l" rtl="0">
              <a:spcBef>
                <a:spcPts val="280"/>
              </a:spcBef>
              <a:buClr>
                <a:schemeClr val="accent2"/>
              </a:buClr>
              <a:buSzPct val="100000"/>
              <a:buFont typeface="Libre Baskerville"/>
              <a:buChar char="•"/>
              <a:defRPr sz="1400" b="0" i="0" u="none" strike="noStrike" cap="small">
                <a:solidFill>
                  <a:schemeClr val="dk2"/>
                </a:solidFill>
                <a:latin typeface="Libre Baskerville"/>
                <a:ea typeface="Libre Baskerville"/>
                <a:cs typeface="Libre Baskerville"/>
                <a:sym typeface="Libre Baskerville"/>
              </a:defRPr>
            </a:lvl8pPr>
            <a:lvl9pPr marL="2560320" marR="0" lvl="8" indent="-96520" algn="l" rtl="0">
              <a:spcBef>
                <a:spcPts val="280"/>
              </a:spcBef>
              <a:buClr>
                <a:srgbClr val="85AE1E"/>
              </a:buClr>
              <a:buSzPct val="100000"/>
              <a:buFont typeface="Libre Baskerville"/>
              <a:buChar char="•"/>
              <a:defRPr sz="1400" b="0" i="0" u="none" strike="noStrike" cap="none">
                <a:solidFill>
                  <a:schemeClr val="dk2"/>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73050"/>
            <a:ext cx="75438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Libre Baskerville"/>
              <a:buNone/>
              <a:defRPr sz="3000" b="0" i="0" u="none" strike="noStrike" cap="small">
                <a:solidFill>
                  <a:schemeClr val="dk2"/>
                </a:solidFill>
                <a:latin typeface="Libre Baskerville"/>
                <a:ea typeface="Libre Baskerville"/>
                <a:cs typeface="Libre Baskerville"/>
                <a:sym typeface="Libre Baskervil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dt" idx="10"/>
          </p:nvPr>
        </p:nvSpPr>
        <p:spPr>
          <a:xfrm rot="5400000">
            <a:off x="7589520" y="1081851"/>
            <a:ext cx="2011680" cy="384047"/>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81" name="Shape 81"/>
          <p:cNvSpPr txBox="1">
            <a:spLocks noGrp="1"/>
          </p:cNvSpPr>
          <p:nvPr>
            <p:ph type="ftr" idx="11"/>
          </p:nvPr>
        </p:nvSpPr>
        <p:spPr>
          <a:xfrm rot="5400000">
            <a:off x="6990185" y="3737239"/>
            <a:ext cx="3200399"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82" name="Shape 82"/>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‹nr.›</a:t>
            </a:fld>
            <a:endParaRPr lang="de-DE" sz="1400" b="1">
              <a:solidFill>
                <a:srgbClr val="FFFFFF"/>
              </a:solidFill>
              <a:latin typeface="Libre Baskerville"/>
              <a:ea typeface="Libre Baskerville"/>
              <a:cs typeface="Libre Baskerville"/>
              <a:sym typeface="Libre Baskerville"/>
            </a:endParaRPr>
          </a:p>
        </p:txBody>
      </p:sp>
      <p:sp>
        <p:nvSpPr>
          <p:cNvPr id="83" name="Shape 83"/>
          <p:cNvSpPr txBox="1">
            <a:spLocks noGrp="1"/>
          </p:cNvSpPr>
          <p:nvPr>
            <p:ph type="body" idx="1"/>
          </p:nvPr>
        </p:nvSpPr>
        <p:spPr>
          <a:xfrm>
            <a:off x="457200" y="2362200"/>
            <a:ext cx="3657600" cy="3886200"/>
          </a:xfrm>
          <a:prstGeom prst="rect">
            <a:avLst/>
          </a:prstGeom>
          <a:noFill/>
          <a:ln>
            <a:noFill/>
          </a:ln>
        </p:spPr>
        <p:txBody>
          <a:bodyPr lIns="91425" tIns="91425" rIns="91425" bIns="91425" anchor="t" anchorCtr="0"/>
          <a:lstStyle>
            <a:lvl1pPr marL="274320" marR="0" lvl="0" indent="-167640" algn="l" rtl="0">
              <a:spcBef>
                <a:spcPts val="600"/>
              </a:spcBef>
              <a:buClr>
                <a:schemeClr val="accent1"/>
              </a:buClr>
              <a:buSzPct val="70000"/>
              <a:buFont typeface="Noto Sans Symbols"/>
              <a:buChar char="•"/>
              <a:defRPr sz="2400" b="0" i="0" u="none" strike="noStrike" cap="none">
                <a:solidFill>
                  <a:schemeClr val="dk1"/>
                </a:solidFill>
                <a:latin typeface="Libre Baskerville"/>
                <a:ea typeface="Libre Baskerville"/>
                <a:cs typeface="Libre Baskerville"/>
                <a:sym typeface="Libre Baskerville"/>
              </a:defRPr>
            </a:lvl1pPr>
            <a:lvl2pPr marL="640080" marR="0" lvl="1" indent="-177800" algn="l" rtl="0">
              <a:spcBef>
                <a:spcPts val="420"/>
              </a:spcBef>
              <a:buClr>
                <a:schemeClr val="accent1"/>
              </a:buClr>
              <a:buSzPct val="79999"/>
              <a:buFont typeface="Noto Sans Symbols"/>
              <a:buChar char="●"/>
              <a:defRPr sz="2100" b="0" i="0" u="none" strike="noStrike" cap="none">
                <a:solidFill>
                  <a:schemeClr val="dk1"/>
                </a:solidFill>
                <a:latin typeface="Libre Baskerville"/>
                <a:ea typeface="Libre Baskerville"/>
                <a:cs typeface="Libre Baskerville"/>
                <a:sym typeface="Libre Baskerville"/>
              </a:defRPr>
            </a:lvl2pPr>
            <a:lvl3pPr marL="914400" marR="0" lvl="2" indent="-121919" algn="l" rtl="0">
              <a:spcBef>
                <a:spcPts val="360"/>
              </a:spcBef>
              <a:buClr>
                <a:srgbClr val="85AE1E"/>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3pPr>
            <a:lvl4pPr marL="1188720" marR="0" lvl="3" indent="-116839" algn="l" rtl="0">
              <a:spcBef>
                <a:spcPts val="360"/>
              </a:spcBef>
              <a:buClr>
                <a:srgbClr val="C9DFAA"/>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4pPr>
            <a:lvl5pPr marL="1463040" marR="0" lvl="4" indent="-123951" algn="l" rtl="0">
              <a:spcBef>
                <a:spcPts val="320"/>
              </a:spcBef>
              <a:buClr>
                <a:srgbClr val="B3D4D8"/>
              </a:buClr>
              <a:buSzPct val="68000"/>
              <a:buFont typeface="Noto Sans Symbols"/>
              <a:buChar char="●"/>
              <a:defRPr sz="1600" b="0" i="0" u="none" strike="noStrike" cap="none">
                <a:solidFill>
                  <a:schemeClr val="dk1"/>
                </a:solidFill>
                <a:latin typeface="Libre Baskerville"/>
                <a:ea typeface="Libre Baskerville"/>
                <a:cs typeface="Libre Baskerville"/>
                <a:sym typeface="Libre Baskerville"/>
              </a:defRPr>
            </a:lvl5pPr>
            <a:lvl6pPr marL="1737360" marR="0" lvl="5" indent="-86360" algn="l" rtl="0">
              <a:spcBef>
                <a:spcPts val="320"/>
              </a:spcBef>
              <a:buClr>
                <a:schemeClr val="accent1"/>
              </a:buClr>
              <a:buSzPct val="100000"/>
              <a:buFont typeface="Libre Baskerville"/>
              <a:buChar char="•"/>
              <a:defRPr sz="1600" b="0" i="0" u="none" strike="noStrike" cap="none">
                <a:solidFill>
                  <a:schemeClr val="dk2"/>
                </a:solidFill>
                <a:latin typeface="Libre Baskerville"/>
                <a:ea typeface="Libre Baskerville"/>
                <a:cs typeface="Libre Baskerville"/>
                <a:sym typeface="Libre Baskerville"/>
              </a:defRPr>
            </a:lvl6pPr>
            <a:lvl7pPr marL="2011679" marR="0" lvl="6" indent="-129539" algn="l" rtl="0">
              <a:spcBef>
                <a:spcPts val="280"/>
              </a:spcBef>
              <a:buClr>
                <a:srgbClr val="C9DFAA"/>
              </a:buClr>
              <a:buSzPct val="59999"/>
              <a:buFont typeface="Noto Sans Symbols"/>
              <a:buChar char="○"/>
              <a:defRPr sz="1400" b="0" i="0" u="none" strike="noStrike" cap="none">
                <a:solidFill>
                  <a:schemeClr val="dk2"/>
                </a:solidFill>
                <a:latin typeface="Libre Baskerville"/>
                <a:ea typeface="Libre Baskerville"/>
                <a:cs typeface="Libre Baskerville"/>
                <a:sym typeface="Libre Baskerville"/>
              </a:defRPr>
            </a:lvl7pPr>
            <a:lvl8pPr marL="2286000" marR="0" lvl="7" indent="-101600" algn="l" rtl="0">
              <a:spcBef>
                <a:spcPts val="280"/>
              </a:spcBef>
              <a:buClr>
                <a:schemeClr val="accent2"/>
              </a:buClr>
              <a:buSzPct val="100000"/>
              <a:buFont typeface="Libre Baskerville"/>
              <a:buChar char="•"/>
              <a:defRPr sz="1400" b="0" i="0" u="none" strike="noStrike" cap="small">
                <a:solidFill>
                  <a:schemeClr val="dk2"/>
                </a:solidFill>
                <a:latin typeface="Libre Baskerville"/>
                <a:ea typeface="Libre Baskerville"/>
                <a:cs typeface="Libre Baskerville"/>
                <a:sym typeface="Libre Baskerville"/>
              </a:defRPr>
            </a:lvl8pPr>
            <a:lvl9pPr marL="2560320" marR="0" lvl="8" indent="-96520" algn="l" rtl="0">
              <a:spcBef>
                <a:spcPts val="280"/>
              </a:spcBef>
              <a:buClr>
                <a:srgbClr val="85AE1E"/>
              </a:buClr>
              <a:buSzPct val="100000"/>
              <a:buFont typeface="Libre Baskerville"/>
              <a:buChar char="•"/>
              <a:defRPr sz="1400" b="0" i="0" u="none" strike="noStrike" cap="none">
                <a:solidFill>
                  <a:schemeClr val="dk2"/>
                </a:solidFill>
                <a:latin typeface="Libre Baskerville"/>
                <a:ea typeface="Libre Baskerville"/>
                <a:cs typeface="Libre Baskerville"/>
                <a:sym typeface="Libre Baskerville"/>
              </a:defRPr>
            </a:lvl9pPr>
          </a:lstStyle>
          <a:p>
            <a:endParaRPr/>
          </a:p>
        </p:txBody>
      </p:sp>
      <p:sp>
        <p:nvSpPr>
          <p:cNvPr id="84" name="Shape 84"/>
          <p:cNvSpPr txBox="1">
            <a:spLocks noGrp="1"/>
          </p:cNvSpPr>
          <p:nvPr>
            <p:ph type="body" idx="2"/>
          </p:nvPr>
        </p:nvSpPr>
        <p:spPr>
          <a:xfrm>
            <a:off x="4371975" y="2362200"/>
            <a:ext cx="3657600" cy="3886200"/>
          </a:xfrm>
          <a:prstGeom prst="rect">
            <a:avLst/>
          </a:prstGeom>
          <a:noFill/>
          <a:ln>
            <a:noFill/>
          </a:ln>
        </p:spPr>
        <p:txBody>
          <a:bodyPr lIns="91425" tIns="91425" rIns="91425" bIns="91425" anchor="t" anchorCtr="0"/>
          <a:lstStyle>
            <a:lvl1pPr marL="274320" marR="0" lvl="0" indent="-167640" algn="l" rtl="0">
              <a:spcBef>
                <a:spcPts val="600"/>
              </a:spcBef>
              <a:buClr>
                <a:schemeClr val="accent1"/>
              </a:buClr>
              <a:buSzPct val="70000"/>
              <a:buFont typeface="Noto Sans Symbols"/>
              <a:buChar char="•"/>
              <a:defRPr sz="2400" b="0" i="0" u="none" strike="noStrike" cap="none">
                <a:solidFill>
                  <a:schemeClr val="dk1"/>
                </a:solidFill>
                <a:latin typeface="Libre Baskerville"/>
                <a:ea typeface="Libre Baskerville"/>
                <a:cs typeface="Libre Baskerville"/>
                <a:sym typeface="Libre Baskerville"/>
              </a:defRPr>
            </a:lvl1pPr>
            <a:lvl2pPr marL="640080" marR="0" lvl="1" indent="-177800" algn="l" rtl="0">
              <a:spcBef>
                <a:spcPts val="420"/>
              </a:spcBef>
              <a:buClr>
                <a:schemeClr val="accent1"/>
              </a:buClr>
              <a:buSzPct val="79999"/>
              <a:buFont typeface="Noto Sans Symbols"/>
              <a:buChar char="●"/>
              <a:defRPr sz="2100" b="0" i="0" u="none" strike="noStrike" cap="none">
                <a:solidFill>
                  <a:schemeClr val="dk1"/>
                </a:solidFill>
                <a:latin typeface="Libre Baskerville"/>
                <a:ea typeface="Libre Baskerville"/>
                <a:cs typeface="Libre Baskerville"/>
                <a:sym typeface="Libre Baskerville"/>
              </a:defRPr>
            </a:lvl2pPr>
            <a:lvl3pPr marL="914400" marR="0" lvl="2" indent="-121919" algn="l" rtl="0">
              <a:spcBef>
                <a:spcPts val="360"/>
              </a:spcBef>
              <a:buClr>
                <a:srgbClr val="85AE1E"/>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3pPr>
            <a:lvl4pPr marL="1188720" marR="0" lvl="3" indent="-116839" algn="l" rtl="0">
              <a:spcBef>
                <a:spcPts val="360"/>
              </a:spcBef>
              <a:buClr>
                <a:srgbClr val="C9DFAA"/>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4pPr>
            <a:lvl5pPr marL="1463040" marR="0" lvl="4" indent="-123951" algn="l" rtl="0">
              <a:spcBef>
                <a:spcPts val="320"/>
              </a:spcBef>
              <a:buClr>
                <a:srgbClr val="B3D4D8"/>
              </a:buClr>
              <a:buSzPct val="68000"/>
              <a:buFont typeface="Noto Sans Symbols"/>
              <a:buChar char="●"/>
              <a:defRPr sz="1600" b="0" i="0" u="none" strike="noStrike" cap="none">
                <a:solidFill>
                  <a:schemeClr val="dk1"/>
                </a:solidFill>
                <a:latin typeface="Libre Baskerville"/>
                <a:ea typeface="Libre Baskerville"/>
                <a:cs typeface="Libre Baskerville"/>
                <a:sym typeface="Libre Baskerville"/>
              </a:defRPr>
            </a:lvl5pPr>
            <a:lvl6pPr marL="1737360" marR="0" lvl="5" indent="-86360" algn="l" rtl="0">
              <a:spcBef>
                <a:spcPts val="320"/>
              </a:spcBef>
              <a:buClr>
                <a:schemeClr val="accent1"/>
              </a:buClr>
              <a:buSzPct val="100000"/>
              <a:buFont typeface="Libre Baskerville"/>
              <a:buChar char="•"/>
              <a:defRPr sz="1600" b="0" i="0" u="none" strike="noStrike" cap="none">
                <a:solidFill>
                  <a:schemeClr val="dk2"/>
                </a:solidFill>
                <a:latin typeface="Libre Baskerville"/>
                <a:ea typeface="Libre Baskerville"/>
                <a:cs typeface="Libre Baskerville"/>
                <a:sym typeface="Libre Baskerville"/>
              </a:defRPr>
            </a:lvl6pPr>
            <a:lvl7pPr marL="2011679" marR="0" lvl="6" indent="-129539" algn="l" rtl="0">
              <a:spcBef>
                <a:spcPts val="280"/>
              </a:spcBef>
              <a:buClr>
                <a:srgbClr val="C9DFAA"/>
              </a:buClr>
              <a:buSzPct val="59999"/>
              <a:buFont typeface="Noto Sans Symbols"/>
              <a:buChar char="○"/>
              <a:defRPr sz="1400" b="0" i="0" u="none" strike="noStrike" cap="none">
                <a:solidFill>
                  <a:schemeClr val="dk2"/>
                </a:solidFill>
                <a:latin typeface="Libre Baskerville"/>
                <a:ea typeface="Libre Baskerville"/>
                <a:cs typeface="Libre Baskerville"/>
                <a:sym typeface="Libre Baskerville"/>
              </a:defRPr>
            </a:lvl7pPr>
            <a:lvl8pPr marL="2286000" marR="0" lvl="7" indent="-101600" algn="l" rtl="0">
              <a:spcBef>
                <a:spcPts val="280"/>
              </a:spcBef>
              <a:buClr>
                <a:schemeClr val="accent2"/>
              </a:buClr>
              <a:buSzPct val="100000"/>
              <a:buFont typeface="Libre Baskerville"/>
              <a:buChar char="•"/>
              <a:defRPr sz="1400" b="0" i="0" u="none" strike="noStrike" cap="small">
                <a:solidFill>
                  <a:schemeClr val="dk2"/>
                </a:solidFill>
                <a:latin typeface="Libre Baskerville"/>
                <a:ea typeface="Libre Baskerville"/>
                <a:cs typeface="Libre Baskerville"/>
                <a:sym typeface="Libre Baskerville"/>
              </a:defRPr>
            </a:lvl8pPr>
            <a:lvl9pPr marL="2560320" marR="0" lvl="8" indent="-96520" algn="l" rtl="0">
              <a:spcBef>
                <a:spcPts val="280"/>
              </a:spcBef>
              <a:buClr>
                <a:srgbClr val="85AE1E"/>
              </a:buClr>
              <a:buSzPct val="100000"/>
              <a:buFont typeface="Libre Baskerville"/>
              <a:buChar char="•"/>
              <a:defRPr sz="1400" b="0" i="0" u="none" strike="noStrike" cap="none">
                <a:solidFill>
                  <a:schemeClr val="dk2"/>
                </a:solidFill>
                <a:latin typeface="Libre Baskerville"/>
                <a:ea typeface="Libre Baskerville"/>
                <a:cs typeface="Libre Baskerville"/>
                <a:sym typeface="Libre Baskerville"/>
              </a:defRPr>
            </a:lvl9pPr>
          </a:lstStyle>
          <a:p>
            <a:endParaRPr/>
          </a:p>
        </p:txBody>
      </p:sp>
      <p:sp>
        <p:nvSpPr>
          <p:cNvPr id="85" name="Shape 85"/>
          <p:cNvSpPr>
            <a:spLocks noGrp="1"/>
          </p:cNvSpPr>
          <p:nvPr>
            <p:ph type="body" idx="3"/>
          </p:nvPr>
        </p:nvSpPr>
        <p:spPr>
          <a:xfrm>
            <a:off x="457200" y="1569720"/>
            <a:ext cx="3657600" cy="658368"/>
          </a:xfrm>
          <a:prstGeom prst="roundRect">
            <a:avLst>
              <a:gd name="adj" fmla="val 16667"/>
            </a:avLst>
          </a:prstGeom>
          <a:solidFill>
            <a:schemeClr val="accent1"/>
          </a:solidFill>
          <a:ln>
            <a:noFill/>
          </a:ln>
        </p:spPr>
        <p:txBody>
          <a:bodyPr lIns="91425" tIns="91425" rIns="91425" bIns="91425" anchor="ctr" anchorCtr="0"/>
          <a:lstStyle>
            <a:lvl1pPr marL="0" marR="0" lvl="0" indent="0" algn="l" rtl="0">
              <a:spcBef>
                <a:spcPts val="600"/>
              </a:spcBef>
              <a:buClr>
                <a:schemeClr val="accent1"/>
              </a:buClr>
              <a:buFont typeface="Noto Sans Symbols"/>
              <a:buNone/>
              <a:defRPr sz="2000" b="1" i="0" u="none" strike="noStrike" cap="none">
                <a:solidFill>
                  <a:srgbClr val="FFFFFF"/>
                </a:solidFill>
                <a:latin typeface="Libre Baskerville"/>
                <a:ea typeface="Libre Baskerville"/>
                <a:cs typeface="Libre Baskerville"/>
                <a:sym typeface="Libre Baskerville"/>
              </a:defRPr>
            </a:lvl1pPr>
            <a:lvl2pPr marL="640080" marR="0" lvl="1" indent="-177800" algn="l" rtl="0">
              <a:spcBef>
                <a:spcPts val="420"/>
              </a:spcBef>
              <a:buClr>
                <a:schemeClr val="accent1"/>
              </a:buClr>
              <a:buSzPct val="79999"/>
              <a:buFont typeface="Noto Sans Symbols"/>
              <a:buChar char="●"/>
              <a:defRPr sz="2100" b="0" i="0" u="none" strike="noStrike" cap="none">
                <a:solidFill>
                  <a:schemeClr val="dk1"/>
                </a:solidFill>
                <a:latin typeface="Libre Baskerville"/>
                <a:ea typeface="Libre Baskerville"/>
                <a:cs typeface="Libre Baskerville"/>
                <a:sym typeface="Libre Baskerville"/>
              </a:defRPr>
            </a:lvl2pPr>
            <a:lvl3pPr marL="914400" marR="0" lvl="2" indent="-121919" algn="l" rtl="0">
              <a:spcBef>
                <a:spcPts val="360"/>
              </a:spcBef>
              <a:buClr>
                <a:srgbClr val="85AE1E"/>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3pPr>
            <a:lvl4pPr marL="1188720" marR="0" lvl="3" indent="-116839" algn="l" rtl="0">
              <a:spcBef>
                <a:spcPts val="360"/>
              </a:spcBef>
              <a:buClr>
                <a:srgbClr val="C9DFAA"/>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4pPr>
            <a:lvl5pPr marL="1463040" marR="0" lvl="4" indent="-123951" algn="l" rtl="0">
              <a:spcBef>
                <a:spcPts val="320"/>
              </a:spcBef>
              <a:buClr>
                <a:srgbClr val="B3D4D8"/>
              </a:buClr>
              <a:buSzPct val="68000"/>
              <a:buFont typeface="Noto Sans Symbols"/>
              <a:buChar char="●"/>
              <a:defRPr sz="1600" b="0" i="0" u="none" strike="noStrike" cap="none">
                <a:solidFill>
                  <a:schemeClr val="dk1"/>
                </a:solidFill>
                <a:latin typeface="Libre Baskerville"/>
                <a:ea typeface="Libre Baskerville"/>
                <a:cs typeface="Libre Baskerville"/>
                <a:sym typeface="Libre Baskerville"/>
              </a:defRPr>
            </a:lvl5pPr>
            <a:lvl6pPr marL="1737360" marR="0" lvl="5" indent="-86360" algn="l" rtl="0">
              <a:spcBef>
                <a:spcPts val="320"/>
              </a:spcBef>
              <a:buClr>
                <a:schemeClr val="accent1"/>
              </a:buClr>
              <a:buSzPct val="100000"/>
              <a:buFont typeface="Libre Baskerville"/>
              <a:buChar char="•"/>
              <a:defRPr sz="1600" b="0" i="0" u="none" strike="noStrike" cap="none">
                <a:solidFill>
                  <a:schemeClr val="dk2"/>
                </a:solidFill>
                <a:latin typeface="Libre Baskerville"/>
                <a:ea typeface="Libre Baskerville"/>
                <a:cs typeface="Libre Baskerville"/>
                <a:sym typeface="Libre Baskerville"/>
              </a:defRPr>
            </a:lvl6pPr>
            <a:lvl7pPr marL="2011679" marR="0" lvl="6" indent="-129539" algn="l" rtl="0">
              <a:spcBef>
                <a:spcPts val="280"/>
              </a:spcBef>
              <a:buClr>
                <a:srgbClr val="C9DFAA"/>
              </a:buClr>
              <a:buSzPct val="59999"/>
              <a:buFont typeface="Noto Sans Symbols"/>
              <a:buChar char="○"/>
              <a:defRPr sz="1400" b="0" i="0" u="none" strike="noStrike" cap="none">
                <a:solidFill>
                  <a:schemeClr val="dk2"/>
                </a:solidFill>
                <a:latin typeface="Libre Baskerville"/>
                <a:ea typeface="Libre Baskerville"/>
                <a:cs typeface="Libre Baskerville"/>
                <a:sym typeface="Libre Baskerville"/>
              </a:defRPr>
            </a:lvl7pPr>
            <a:lvl8pPr marL="2286000" marR="0" lvl="7" indent="-101600" algn="l" rtl="0">
              <a:spcBef>
                <a:spcPts val="280"/>
              </a:spcBef>
              <a:buClr>
                <a:schemeClr val="accent2"/>
              </a:buClr>
              <a:buSzPct val="100000"/>
              <a:buFont typeface="Libre Baskerville"/>
              <a:buChar char="•"/>
              <a:defRPr sz="1400" b="0" i="0" u="none" strike="noStrike" cap="small">
                <a:solidFill>
                  <a:schemeClr val="dk2"/>
                </a:solidFill>
                <a:latin typeface="Libre Baskerville"/>
                <a:ea typeface="Libre Baskerville"/>
                <a:cs typeface="Libre Baskerville"/>
                <a:sym typeface="Libre Baskerville"/>
              </a:defRPr>
            </a:lvl8pPr>
            <a:lvl9pPr marL="2560320" marR="0" lvl="8" indent="-96520" algn="l" rtl="0">
              <a:spcBef>
                <a:spcPts val="280"/>
              </a:spcBef>
              <a:buClr>
                <a:srgbClr val="85AE1E"/>
              </a:buClr>
              <a:buSzPct val="100000"/>
              <a:buFont typeface="Libre Baskerville"/>
              <a:buChar char="•"/>
              <a:defRPr sz="1400" b="0" i="0" u="none" strike="noStrike" cap="none">
                <a:solidFill>
                  <a:schemeClr val="dk2"/>
                </a:solidFill>
                <a:latin typeface="Libre Baskerville"/>
                <a:ea typeface="Libre Baskerville"/>
                <a:cs typeface="Libre Baskerville"/>
                <a:sym typeface="Libre Baskerville"/>
              </a:defRPr>
            </a:lvl9pPr>
          </a:lstStyle>
          <a:p>
            <a:endParaRPr/>
          </a:p>
        </p:txBody>
      </p:sp>
      <p:sp>
        <p:nvSpPr>
          <p:cNvPr id="86" name="Shape 86"/>
          <p:cNvSpPr>
            <a:spLocks noGrp="1"/>
          </p:cNvSpPr>
          <p:nvPr>
            <p:ph type="body" idx="4"/>
          </p:nvPr>
        </p:nvSpPr>
        <p:spPr>
          <a:xfrm>
            <a:off x="4343400" y="1569720"/>
            <a:ext cx="3657600" cy="658368"/>
          </a:xfrm>
          <a:prstGeom prst="roundRect">
            <a:avLst>
              <a:gd name="adj" fmla="val 16667"/>
            </a:avLst>
          </a:prstGeom>
          <a:solidFill>
            <a:schemeClr val="accent1"/>
          </a:solidFill>
          <a:ln>
            <a:noFill/>
          </a:ln>
        </p:spPr>
        <p:txBody>
          <a:bodyPr lIns="91425" tIns="91425" rIns="91425" bIns="91425" anchor="ctr" anchorCtr="0"/>
          <a:lstStyle>
            <a:lvl1pPr marL="0" marR="0" lvl="0" indent="0" algn="l" rtl="0">
              <a:spcBef>
                <a:spcPts val="600"/>
              </a:spcBef>
              <a:buClr>
                <a:schemeClr val="accent1"/>
              </a:buClr>
              <a:buFont typeface="Noto Sans Symbols"/>
              <a:buNone/>
              <a:defRPr sz="2000" b="1" i="0" u="none" strike="noStrike" cap="none">
                <a:solidFill>
                  <a:srgbClr val="FFFFFF"/>
                </a:solidFill>
                <a:latin typeface="Libre Baskerville"/>
                <a:ea typeface="Libre Baskerville"/>
                <a:cs typeface="Libre Baskerville"/>
                <a:sym typeface="Libre Baskerville"/>
              </a:defRPr>
            </a:lvl1pPr>
            <a:lvl2pPr marL="640080" marR="0" lvl="1" indent="-177800" algn="l" rtl="0">
              <a:spcBef>
                <a:spcPts val="420"/>
              </a:spcBef>
              <a:buClr>
                <a:schemeClr val="accent1"/>
              </a:buClr>
              <a:buSzPct val="79999"/>
              <a:buFont typeface="Noto Sans Symbols"/>
              <a:buChar char="●"/>
              <a:defRPr sz="2100" b="0" i="0" u="none" strike="noStrike" cap="none">
                <a:solidFill>
                  <a:schemeClr val="dk1"/>
                </a:solidFill>
                <a:latin typeface="Libre Baskerville"/>
                <a:ea typeface="Libre Baskerville"/>
                <a:cs typeface="Libre Baskerville"/>
                <a:sym typeface="Libre Baskerville"/>
              </a:defRPr>
            </a:lvl2pPr>
            <a:lvl3pPr marL="914400" marR="0" lvl="2" indent="-121919" algn="l" rtl="0">
              <a:spcBef>
                <a:spcPts val="360"/>
              </a:spcBef>
              <a:buClr>
                <a:srgbClr val="85AE1E"/>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3pPr>
            <a:lvl4pPr marL="1188720" marR="0" lvl="3" indent="-116839" algn="l" rtl="0">
              <a:spcBef>
                <a:spcPts val="360"/>
              </a:spcBef>
              <a:buClr>
                <a:srgbClr val="C9DFAA"/>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4pPr>
            <a:lvl5pPr marL="1463040" marR="0" lvl="4" indent="-123951" algn="l" rtl="0">
              <a:spcBef>
                <a:spcPts val="320"/>
              </a:spcBef>
              <a:buClr>
                <a:srgbClr val="B3D4D8"/>
              </a:buClr>
              <a:buSzPct val="68000"/>
              <a:buFont typeface="Noto Sans Symbols"/>
              <a:buChar char="●"/>
              <a:defRPr sz="1600" b="0" i="0" u="none" strike="noStrike" cap="none">
                <a:solidFill>
                  <a:schemeClr val="dk1"/>
                </a:solidFill>
                <a:latin typeface="Libre Baskerville"/>
                <a:ea typeface="Libre Baskerville"/>
                <a:cs typeface="Libre Baskerville"/>
                <a:sym typeface="Libre Baskerville"/>
              </a:defRPr>
            </a:lvl5pPr>
            <a:lvl6pPr marL="1737360" marR="0" lvl="5" indent="-86360" algn="l" rtl="0">
              <a:spcBef>
                <a:spcPts val="320"/>
              </a:spcBef>
              <a:buClr>
                <a:schemeClr val="accent1"/>
              </a:buClr>
              <a:buSzPct val="100000"/>
              <a:buFont typeface="Libre Baskerville"/>
              <a:buChar char="•"/>
              <a:defRPr sz="1600" b="0" i="0" u="none" strike="noStrike" cap="none">
                <a:solidFill>
                  <a:schemeClr val="dk2"/>
                </a:solidFill>
                <a:latin typeface="Libre Baskerville"/>
                <a:ea typeface="Libre Baskerville"/>
                <a:cs typeface="Libre Baskerville"/>
                <a:sym typeface="Libre Baskerville"/>
              </a:defRPr>
            </a:lvl6pPr>
            <a:lvl7pPr marL="2011679" marR="0" lvl="6" indent="-129539" algn="l" rtl="0">
              <a:spcBef>
                <a:spcPts val="280"/>
              </a:spcBef>
              <a:buClr>
                <a:srgbClr val="C9DFAA"/>
              </a:buClr>
              <a:buSzPct val="59999"/>
              <a:buFont typeface="Noto Sans Symbols"/>
              <a:buChar char="○"/>
              <a:defRPr sz="1400" b="0" i="0" u="none" strike="noStrike" cap="none">
                <a:solidFill>
                  <a:schemeClr val="dk2"/>
                </a:solidFill>
                <a:latin typeface="Libre Baskerville"/>
                <a:ea typeface="Libre Baskerville"/>
                <a:cs typeface="Libre Baskerville"/>
                <a:sym typeface="Libre Baskerville"/>
              </a:defRPr>
            </a:lvl7pPr>
            <a:lvl8pPr marL="2286000" marR="0" lvl="7" indent="-101600" algn="l" rtl="0">
              <a:spcBef>
                <a:spcPts val="280"/>
              </a:spcBef>
              <a:buClr>
                <a:schemeClr val="accent2"/>
              </a:buClr>
              <a:buSzPct val="100000"/>
              <a:buFont typeface="Libre Baskerville"/>
              <a:buChar char="•"/>
              <a:defRPr sz="1400" b="0" i="0" u="none" strike="noStrike" cap="small">
                <a:solidFill>
                  <a:schemeClr val="dk2"/>
                </a:solidFill>
                <a:latin typeface="Libre Baskerville"/>
                <a:ea typeface="Libre Baskerville"/>
                <a:cs typeface="Libre Baskerville"/>
                <a:sym typeface="Libre Baskerville"/>
              </a:defRPr>
            </a:lvl8pPr>
            <a:lvl9pPr marL="2560320" marR="0" lvl="8" indent="-96520" algn="l" rtl="0">
              <a:spcBef>
                <a:spcPts val="280"/>
              </a:spcBef>
              <a:buClr>
                <a:srgbClr val="85AE1E"/>
              </a:buClr>
              <a:buSzPct val="100000"/>
              <a:buFont typeface="Libre Baskerville"/>
              <a:buChar char="•"/>
              <a:defRPr sz="1400" b="0" i="0" u="none" strike="noStrike" cap="none">
                <a:solidFill>
                  <a:schemeClr val="dk2"/>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74637"/>
            <a:ext cx="7467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Libre Baskerville"/>
              <a:buNone/>
              <a:defRPr sz="3000" b="0" i="0" u="none" strike="noStrike" cap="small">
                <a:solidFill>
                  <a:schemeClr val="dk2"/>
                </a:solidFill>
                <a:latin typeface="Libre Baskerville"/>
                <a:ea typeface="Libre Baskerville"/>
                <a:cs typeface="Libre Baskerville"/>
                <a:sym typeface="Libre Baskervil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9" name="Shape 89"/>
          <p:cNvSpPr txBox="1">
            <a:spLocks noGrp="1"/>
          </p:cNvSpPr>
          <p:nvPr>
            <p:ph type="dt" idx="10"/>
          </p:nvPr>
        </p:nvSpPr>
        <p:spPr>
          <a:xfrm rot="5400000">
            <a:off x="7589520" y="1081851"/>
            <a:ext cx="2011680" cy="384047"/>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90" name="Shape 90"/>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‹nr.›</a:t>
            </a:fld>
            <a:endParaRPr lang="de-DE" sz="1400" b="1">
              <a:solidFill>
                <a:srgbClr val="FFFFFF"/>
              </a:solidFill>
              <a:latin typeface="Libre Baskerville"/>
              <a:ea typeface="Libre Baskerville"/>
              <a:cs typeface="Libre Baskerville"/>
              <a:sym typeface="Libre Baskerville"/>
            </a:endParaRPr>
          </a:p>
        </p:txBody>
      </p:sp>
      <p:sp>
        <p:nvSpPr>
          <p:cNvPr id="91" name="Shape 91"/>
          <p:cNvSpPr txBox="1">
            <a:spLocks noGrp="1"/>
          </p:cNvSpPr>
          <p:nvPr>
            <p:ph type="ftr" idx="11"/>
          </p:nvPr>
        </p:nvSpPr>
        <p:spPr>
          <a:xfrm rot="5400000">
            <a:off x="6990185" y="3737239"/>
            <a:ext cx="3200399"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Leer">
    <p:spTree>
      <p:nvGrpSpPr>
        <p:cNvPr id="1" name="Shape 92"/>
        <p:cNvGrpSpPr/>
        <p:nvPr/>
      </p:nvGrpSpPr>
      <p:grpSpPr>
        <a:xfrm>
          <a:off x="0" y="0"/>
          <a:ext cx="0" cy="0"/>
          <a:chOff x="0" y="0"/>
          <a:chExt cx="0" cy="0"/>
        </a:xfrm>
      </p:grpSpPr>
      <p:sp>
        <p:nvSpPr>
          <p:cNvPr id="93" name="Shape 93"/>
          <p:cNvSpPr txBox="1">
            <a:spLocks noGrp="1"/>
          </p:cNvSpPr>
          <p:nvPr>
            <p:ph type="dt" idx="10"/>
          </p:nvPr>
        </p:nvSpPr>
        <p:spPr>
          <a:xfrm rot="5400000">
            <a:off x="7589520" y="1081851"/>
            <a:ext cx="2011680" cy="384047"/>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94" name="Shape 94"/>
          <p:cNvSpPr txBox="1">
            <a:spLocks noGrp="1"/>
          </p:cNvSpPr>
          <p:nvPr>
            <p:ph type="ftr" idx="11"/>
          </p:nvPr>
        </p:nvSpPr>
        <p:spPr>
          <a:xfrm rot="5400000">
            <a:off x="6990185" y="3737239"/>
            <a:ext cx="3200399"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95" name="Shape 95"/>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‹nr.›</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Inhalt mit Überschrift">
    <p:bg>
      <p:bgPr>
        <a:solidFill>
          <a:schemeClr val="lt1"/>
        </a:solidFill>
        <a:effectLst/>
      </p:bgPr>
    </p:bg>
    <p:spTree>
      <p:nvGrpSpPr>
        <p:cNvPr id="1" name="Shape 96"/>
        <p:cNvGrpSpPr/>
        <p:nvPr/>
      </p:nvGrpSpPr>
      <p:grpSpPr>
        <a:xfrm>
          <a:off x="0" y="0"/>
          <a:ext cx="0" cy="0"/>
          <a:chOff x="0" y="0"/>
          <a:chExt cx="0" cy="0"/>
        </a:xfrm>
      </p:grpSpPr>
      <p:cxnSp>
        <p:nvCxnSpPr>
          <p:cNvPr id="97" name="Shape 97"/>
          <p:cNvCxnSpPr/>
          <p:nvPr/>
        </p:nvCxnSpPr>
        <p:spPr>
          <a:xfrm>
            <a:off x="8763000" y="0"/>
            <a:ext cx="0" cy="6858000"/>
          </a:xfrm>
          <a:prstGeom prst="straightConnector1">
            <a:avLst/>
          </a:prstGeom>
          <a:noFill/>
          <a:ln w="38100" cap="flat" cmpd="sng">
            <a:solidFill>
              <a:srgbClr val="C9DFAA">
                <a:alpha val="92941"/>
              </a:srgbClr>
            </a:solidFill>
            <a:prstDash val="solid"/>
            <a:round/>
            <a:headEnd type="none" w="med" len="med"/>
            <a:tailEnd type="none" w="med" len="med"/>
          </a:ln>
        </p:spPr>
      </p:cxnSp>
      <p:sp>
        <p:nvSpPr>
          <p:cNvPr id="98" name="Shape 98"/>
          <p:cNvSpPr txBox="1">
            <a:spLocks noGrp="1"/>
          </p:cNvSpPr>
          <p:nvPr>
            <p:ph type="title"/>
          </p:nvPr>
        </p:nvSpPr>
        <p:spPr>
          <a:xfrm rot="5400000">
            <a:off x="3371849" y="3200400"/>
            <a:ext cx="6309360" cy="4572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Libre Baskerville"/>
              <a:buNone/>
              <a:defRPr sz="2000" b="1" i="0" u="none" strike="noStrike" cap="small">
                <a:solidFill>
                  <a:schemeClr val="dk2"/>
                </a:solidFill>
                <a:latin typeface="Libre Baskerville"/>
                <a:ea typeface="Libre Baskerville"/>
                <a:cs typeface="Libre Baskerville"/>
                <a:sym typeface="Libre Baskervil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9" name="Shape 99"/>
          <p:cNvSpPr txBox="1">
            <a:spLocks noGrp="1"/>
          </p:cNvSpPr>
          <p:nvPr>
            <p:ph type="body" idx="1"/>
          </p:nvPr>
        </p:nvSpPr>
        <p:spPr>
          <a:xfrm>
            <a:off x="6812279" y="274319"/>
            <a:ext cx="1527047" cy="4983479"/>
          </a:xfrm>
          <a:prstGeom prst="rect">
            <a:avLst/>
          </a:prstGeom>
          <a:noFill/>
          <a:ln>
            <a:noFill/>
          </a:ln>
        </p:spPr>
        <p:txBody>
          <a:bodyPr lIns="91425" tIns="91425" rIns="91425" bIns="91425" anchor="t" anchorCtr="0"/>
          <a:lstStyle>
            <a:lvl1pPr marL="0" marR="0" lvl="0" indent="0" algn="l" rtl="0">
              <a:spcBef>
                <a:spcPts val="400"/>
              </a:spcBef>
              <a:spcAft>
                <a:spcPts val="1000"/>
              </a:spcAft>
              <a:buClr>
                <a:schemeClr val="accent1"/>
              </a:buClr>
              <a:buFont typeface="Noto Sans Symbols"/>
              <a:buNone/>
              <a:defRPr sz="1200" b="0" i="0" u="none" strike="noStrike" cap="none">
                <a:solidFill>
                  <a:schemeClr val="dk1"/>
                </a:solidFill>
                <a:latin typeface="Libre Baskerville"/>
                <a:ea typeface="Libre Baskerville"/>
                <a:cs typeface="Libre Baskerville"/>
                <a:sym typeface="Libre Baskerville"/>
              </a:defRPr>
            </a:lvl1pPr>
            <a:lvl2pPr marL="640080" marR="0" lvl="1" indent="-284480" algn="l" rtl="0">
              <a:spcBef>
                <a:spcPts val="240"/>
              </a:spcBef>
              <a:buClr>
                <a:schemeClr val="accent1"/>
              </a:buClr>
              <a:buFont typeface="Noto Sans Symbols"/>
              <a:buNone/>
              <a:defRPr sz="1200" b="0" i="0" u="none" strike="noStrike" cap="none">
                <a:solidFill>
                  <a:schemeClr val="dk1"/>
                </a:solidFill>
                <a:latin typeface="Libre Baskerville"/>
                <a:ea typeface="Libre Baskerville"/>
                <a:cs typeface="Libre Baskerville"/>
                <a:sym typeface="Libre Baskerville"/>
              </a:defRPr>
            </a:lvl2pPr>
            <a:lvl3pPr marL="914400" marR="0" lvl="2" indent="-190500" algn="l" rtl="0">
              <a:spcBef>
                <a:spcPts val="200"/>
              </a:spcBef>
              <a:buClr>
                <a:srgbClr val="85AE1E"/>
              </a:buClr>
              <a:buFont typeface="Noto Sans Symbols"/>
              <a:buNone/>
              <a:defRPr sz="1000" b="0" i="0" u="none" strike="noStrike" cap="none">
                <a:solidFill>
                  <a:schemeClr val="dk1"/>
                </a:solidFill>
                <a:latin typeface="Libre Baskerville"/>
                <a:ea typeface="Libre Baskerville"/>
                <a:cs typeface="Libre Baskerville"/>
                <a:sym typeface="Libre Baskerville"/>
              </a:defRPr>
            </a:lvl3pPr>
            <a:lvl4pPr marL="1188720" marR="0" lvl="3" indent="-185419" algn="l" rtl="0">
              <a:spcBef>
                <a:spcPts val="180"/>
              </a:spcBef>
              <a:buClr>
                <a:srgbClr val="C9DFAA"/>
              </a:buClr>
              <a:buFont typeface="Noto Sans Symbols"/>
              <a:buNone/>
              <a:defRPr sz="900" b="0" i="0" u="none" strike="noStrike" cap="none">
                <a:solidFill>
                  <a:schemeClr val="dk1"/>
                </a:solidFill>
                <a:latin typeface="Libre Baskerville"/>
                <a:ea typeface="Libre Baskerville"/>
                <a:cs typeface="Libre Baskerville"/>
                <a:sym typeface="Libre Baskerville"/>
              </a:defRPr>
            </a:lvl4pPr>
            <a:lvl5pPr marL="1463040" marR="0" lvl="4" indent="-193039" algn="l" rtl="0">
              <a:spcBef>
                <a:spcPts val="180"/>
              </a:spcBef>
              <a:buClr>
                <a:srgbClr val="B3D4D8"/>
              </a:buClr>
              <a:buFont typeface="Noto Sans Symbols"/>
              <a:buNone/>
              <a:defRPr sz="900" b="0" i="0" u="none" strike="noStrike" cap="none">
                <a:solidFill>
                  <a:schemeClr val="dk1"/>
                </a:solidFill>
                <a:latin typeface="Libre Baskerville"/>
                <a:ea typeface="Libre Baskerville"/>
                <a:cs typeface="Libre Baskerville"/>
                <a:sym typeface="Libre Baskerville"/>
              </a:defRPr>
            </a:lvl5pPr>
            <a:lvl6pPr marL="1737360" marR="0" lvl="5" indent="-86360" algn="l" rtl="0">
              <a:spcBef>
                <a:spcPts val="320"/>
              </a:spcBef>
              <a:buClr>
                <a:schemeClr val="accent1"/>
              </a:buClr>
              <a:buSzPct val="100000"/>
              <a:buFont typeface="Libre Baskerville"/>
              <a:buChar char="•"/>
              <a:defRPr sz="1600" b="0" i="0" u="none" strike="noStrike" cap="none">
                <a:solidFill>
                  <a:schemeClr val="dk2"/>
                </a:solidFill>
                <a:latin typeface="Libre Baskerville"/>
                <a:ea typeface="Libre Baskerville"/>
                <a:cs typeface="Libre Baskerville"/>
                <a:sym typeface="Libre Baskerville"/>
              </a:defRPr>
            </a:lvl6pPr>
            <a:lvl7pPr marL="2011679" marR="0" lvl="6" indent="-129539" algn="l" rtl="0">
              <a:spcBef>
                <a:spcPts val="280"/>
              </a:spcBef>
              <a:buClr>
                <a:srgbClr val="C9DFAA"/>
              </a:buClr>
              <a:buSzPct val="59999"/>
              <a:buFont typeface="Noto Sans Symbols"/>
              <a:buChar char="○"/>
              <a:defRPr sz="1400" b="0" i="0" u="none" strike="noStrike" cap="none">
                <a:solidFill>
                  <a:schemeClr val="dk2"/>
                </a:solidFill>
                <a:latin typeface="Libre Baskerville"/>
                <a:ea typeface="Libre Baskerville"/>
                <a:cs typeface="Libre Baskerville"/>
                <a:sym typeface="Libre Baskerville"/>
              </a:defRPr>
            </a:lvl7pPr>
            <a:lvl8pPr marL="2286000" marR="0" lvl="7" indent="-101600" algn="l" rtl="0">
              <a:spcBef>
                <a:spcPts val="280"/>
              </a:spcBef>
              <a:buClr>
                <a:schemeClr val="accent2"/>
              </a:buClr>
              <a:buSzPct val="100000"/>
              <a:buFont typeface="Libre Baskerville"/>
              <a:buChar char="•"/>
              <a:defRPr sz="1400" b="0" i="0" u="none" strike="noStrike" cap="small">
                <a:solidFill>
                  <a:schemeClr val="dk2"/>
                </a:solidFill>
                <a:latin typeface="Libre Baskerville"/>
                <a:ea typeface="Libre Baskerville"/>
                <a:cs typeface="Libre Baskerville"/>
                <a:sym typeface="Libre Baskerville"/>
              </a:defRPr>
            </a:lvl8pPr>
            <a:lvl9pPr marL="2560320" marR="0" lvl="8" indent="-96520" algn="l" rtl="0">
              <a:spcBef>
                <a:spcPts val="280"/>
              </a:spcBef>
              <a:buClr>
                <a:srgbClr val="85AE1E"/>
              </a:buClr>
              <a:buSzPct val="100000"/>
              <a:buFont typeface="Libre Baskerville"/>
              <a:buChar char="•"/>
              <a:defRPr sz="1400" b="0" i="0" u="none" strike="noStrike" cap="none">
                <a:solidFill>
                  <a:schemeClr val="dk2"/>
                </a:solidFill>
                <a:latin typeface="Libre Baskerville"/>
                <a:ea typeface="Libre Baskerville"/>
                <a:cs typeface="Libre Baskerville"/>
                <a:sym typeface="Libre Baskerville"/>
              </a:defRPr>
            </a:lvl9pPr>
          </a:lstStyle>
          <a:p>
            <a:endParaRPr/>
          </a:p>
        </p:txBody>
      </p:sp>
      <p:cxnSp>
        <p:nvCxnSpPr>
          <p:cNvPr id="100" name="Shape 100"/>
          <p:cNvCxnSpPr/>
          <p:nvPr/>
        </p:nvCxnSpPr>
        <p:spPr>
          <a:xfrm>
            <a:off x="6248400" y="0"/>
            <a:ext cx="0" cy="6858000"/>
          </a:xfrm>
          <a:prstGeom prst="straightConnector1">
            <a:avLst/>
          </a:prstGeom>
          <a:noFill/>
          <a:ln w="38100" cap="flat" cmpd="sng">
            <a:solidFill>
              <a:srgbClr val="C9DFAA"/>
            </a:solidFill>
            <a:prstDash val="solid"/>
            <a:round/>
            <a:headEnd type="none" w="med" len="med"/>
            <a:tailEnd type="none" w="med" len="med"/>
          </a:ln>
        </p:spPr>
      </p:cxnSp>
      <p:cxnSp>
        <p:nvCxnSpPr>
          <p:cNvPr id="101" name="Shape 101"/>
          <p:cNvCxnSpPr/>
          <p:nvPr/>
        </p:nvCxnSpPr>
        <p:spPr>
          <a:xfrm>
            <a:off x="6192296" y="0"/>
            <a:ext cx="0" cy="6858000"/>
          </a:xfrm>
          <a:prstGeom prst="straightConnector1">
            <a:avLst/>
          </a:prstGeom>
          <a:noFill/>
          <a:ln w="12700" cap="flat" cmpd="sng">
            <a:solidFill>
              <a:schemeClr val="accent1"/>
            </a:solidFill>
            <a:prstDash val="solid"/>
            <a:round/>
            <a:headEnd type="none" w="med" len="med"/>
            <a:tailEnd type="none" w="med" len="med"/>
          </a:ln>
        </p:spPr>
      </p:cxnSp>
      <p:cxnSp>
        <p:nvCxnSpPr>
          <p:cNvPr id="102" name="Shape 102"/>
          <p:cNvCxnSpPr/>
          <p:nvPr/>
        </p:nvCxnSpPr>
        <p:spPr>
          <a:xfrm>
            <a:off x="8991600" y="0"/>
            <a:ext cx="0" cy="6858000"/>
          </a:xfrm>
          <a:prstGeom prst="straightConnector1">
            <a:avLst/>
          </a:prstGeom>
          <a:noFill/>
          <a:ln w="19050" cap="flat" cmpd="sng">
            <a:solidFill>
              <a:schemeClr val="accent1"/>
            </a:solidFill>
            <a:prstDash val="solid"/>
            <a:round/>
            <a:headEnd type="none" w="med" len="med"/>
            <a:tailEnd type="none" w="med" len="med"/>
          </a:ln>
        </p:spPr>
      </p:cxnSp>
      <p:sp>
        <p:nvSpPr>
          <p:cNvPr id="103" name="Shape 103"/>
          <p:cNvSpPr/>
          <p:nvPr/>
        </p:nvSpPr>
        <p:spPr>
          <a:xfrm>
            <a:off x="8839200" y="0"/>
            <a:ext cx="304799" cy="6858000"/>
          </a:xfrm>
          <a:prstGeom prst="rect">
            <a:avLst/>
          </a:prstGeom>
          <a:solidFill>
            <a:srgbClr val="C9DFAA">
              <a:alpha val="86666"/>
            </a:srgbClr>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cxnSp>
        <p:nvCxnSpPr>
          <p:cNvPr id="104" name="Shape 104"/>
          <p:cNvCxnSpPr/>
          <p:nvPr/>
        </p:nvCxnSpPr>
        <p:spPr>
          <a:xfrm>
            <a:off x="8915400" y="0"/>
            <a:ext cx="0" cy="6858000"/>
          </a:xfrm>
          <a:prstGeom prst="straightConnector1">
            <a:avLst/>
          </a:prstGeom>
          <a:noFill/>
          <a:ln w="9525" cap="flat" cmpd="sng">
            <a:solidFill>
              <a:schemeClr val="accent1"/>
            </a:solidFill>
            <a:prstDash val="solid"/>
            <a:round/>
            <a:headEnd type="none" w="med" len="med"/>
            <a:tailEnd type="none" w="med" len="med"/>
          </a:ln>
        </p:spPr>
      </p:cxnSp>
      <p:sp>
        <p:nvSpPr>
          <p:cNvPr id="105" name="Shape 105"/>
          <p:cNvSpPr/>
          <p:nvPr/>
        </p:nvSpPr>
        <p:spPr>
          <a:xfrm>
            <a:off x="8156447" y="5715000"/>
            <a:ext cx="548639" cy="548639"/>
          </a:xfrm>
          <a:prstGeom prst="ellipse">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sp>
        <p:nvSpPr>
          <p:cNvPr id="106" name="Shape 106"/>
          <p:cNvSpPr txBox="1">
            <a:spLocks noGrp="1"/>
          </p:cNvSpPr>
          <p:nvPr>
            <p:ph type="body" idx="2"/>
          </p:nvPr>
        </p:nvSpPr>
        <p:spPr>
          <a:xfrm>
            <a:off x="304800" y="274319"/>
            <a:ext cx="5638800" cy="6327647"/>
          </a:xfrm>
          <a:prstGeom prst="rect">
            <a:avLst/>
          </a:prstGeom>
          <a:noFill/>
          <a:ln>
            <a:noFill/>
          </a:ln>
        </p:spPr>
        <p:txBody>
          <a:bodyPr lIns="91425" tIns="91425" rIns="91425" bIns="91425" anchor="t" anchorCtr="0"/>
          <a:lstStyle>
            <a:lvl1pPr marL="274320" marR="0" lvl="0" indent="-167640" algn="l" rtl="0">
              <a:spcBef>
                <a:spcPts val="600"/>
              </a:spcBef>
              <a:buClr>
                <a:schemeClr val="accent1"/>
              </a:buClr>
              <a:buSzPct val="70000"/>
              <a:buFont typeface="Noto Sans Symbols"/>
              <a:buChar char="•"/>
              <a:defRPr sz="2400" b="0" i="0" u="none" strike="noStrike" cap="none">
                <a:solidFill>
                  <a:schemeClr val="dk1"/>
                </a:solidFill>
                <a:latin typeface="Libre Baskerville"/>
                <a:ea typeface="Libre Baskerville"/>
                <a:cs typeface="Libre Baskerville"/>
                <a:sym typeface="Libre Baskerville"/>
              </a:defRPr>
            </a:lvl1pPr>
            <a:lvl2pPr marL="640080" marR="0" lvl="1" indent="-177800" algn="l" rtl="0">
              <a:spcBef>
                <a:spcPts val="420"/>
              </a:spcBef>
              <a:buClr>
                <a:schemeClr val="accent1"/>
              </a:buClr>
              <a:buSzPct val="79999"/>
              <a:buFont typeface="Noto Sans Symbols"/>
              <a:buChar char="●"/>
              <a:defRPr sz="2100" b="0" i="0" u="none" strike="noStrike" cap="none">
                <a:solidFill>
                  <a:schemeClr val="dk1"/>
                </a:solidFill>
                <a:latin typeface="Libre Baskerville"/>
                <a:ea typeface="Libre Baskerville"/>
                <a:cs typeface="Libre Baskerville"/>
                <a:sym typeface="Libre Baskerville"/>
              </a:defRPr>
            </a:lvl2pPr>
            <a:lvl3pPr marL="914400" marR="0" lvl="2" indent="-121919" algn="l" rtl="0">
              <a:spcBef>
                <a:spcPts val="360"/>
              </a:spcBef>
              <a:buClr>
                <a:srgbClr val="85AE1E"/>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3pPr>
            <a:lvl4pPr marL="1188720" marR="0" lvl="3" indent="-116839" algn="l" rtl="0">
              <a:spcBef>
                <a:spcPts val="360"/>
              </a:spcBef>
              <a:buClr>
                <a:srgbClr val="C9DFAA"/>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4pPr>
            <a:lvl5pPr marL="1463040" marR="0" lvl="4" indent="-123951" algn="l" rtl="0">
              <a:spcBef>
                <a:spcPts val="320"/>
              </a:spcBef>
              <a:buClr>
                <a:srgbClr val="B3D4D8"/>
              </a:buClr>
              <a:buSzPct val="68000"/>
              <a:buFont typeface="Noto Sans Symbols"/>
              <a:buChar char="●"/>
              <a:defRPr sz="1600" b="0" i="0" u="none" strike="noStrike" cap="none">
                <a:solidFill>
                  <a:schemeClr val="dk1"/>
                </a:solidFill>
                <a:latin typeface="Libre Baskerville"/>
                <a:ea typeface="Libre Baskerville"/>
                <a:cs typeface="Libre Baskerville"/>
                <a:sym typeface="Libre Baskerville"/>
              </a:defRPr>
            </a:lvl5pPr>
            <a:lvl6pPr marL="1737360" marR="0" lvl="5" indent="-86360" algn="l" rtl="0">
              <a:spcBef>
                <a:spcPts val="320"/>
              </a:spcBef>
              <a:buClr>
                <a:schemeClr val="accent1"/>
              </a:buClr>
              <a:buSzPct val="100000"/>
              <a:buFont typeface="Libre Baskerville"/>
              <a:buChar char="•"/>
              <a:defRPr sz="1600" b="0" i="0" u="none" strike="noStrike" cap="none">
                <a:solidFill>
                  <a:schemeClr val="dk2"/>
                </a:solidFill>
                <a:latin typeface="Libre Baskerville"/>
                <a:ea typeface="Libre Baskerville"/>
                <a:cs typeface="Libre Baskerville"/>
                <a:sym typeface="Libre Baskerville"/>
              </a:defRPr>
            </a:lvl6pPr>
            <a:lvl7pPr marL="2011679" marR="0" lvl="6" indent="-129539" algn="l" rtl="0">
              <a:spcBef>
                <a:spcPts val="280"/>
              </a:spcBef>
              <a:buClr>
                <a:srgbClr val="C9DFAA"/>
              </a:buClr>
              <a:buSzPct val="59999"/>
              <a:buFont typeface="Noto Sans Symbols"/>
              <a:buChar char="○"/>
              <a:defRPr sz="1400" b="0" i="0" u="none" strike="noStrike" cap="none">
                <a:solidFill>
                  <a:schemeClr val="dk2"/>
                </a:solidFill>
                <a:latin typeface="Libre Baskerville"/>
                <a:ea typeface="Libre Baskerville"/>
                <a:cs typeface="Libre Baskerville"/>
                <a:sym typeface="Libre Baskerville"/>
              </a:defRPr>
            </a:lvl7pPr>
            <a:lvl8pPr marL="2286000" marR="0" lvl="7" indent="-101600" algn="l" rtl="0">
              <a:spcBef>
                <a:spcPts val="280"/>
              </a:spcBef>
              <a:buClr>
                <a:schemeClr val="accent2"/>
              </a:buClr>
              <a:buSzPct val="100000"/>
              <a:buFont typeface="Libre Baskerville"/>
              <a:buChar char="•"/>
              <a:defRPr sz="1400" b="0" i="0" u="none" strike="noStrike" cap="small">
                <a:solidFill>
                  <a:schemeClr val="dk2"/>
                </a:solidFill>
                <a:latin typeface="Libre Baskerville"/>
                <a:ea typeface="Libre Baskerville"/>
                <a:cs typeface="Libre Baskerville"/>
                <a:sym typeface="Libre Baskerville"/>
              </a:defRPr>
            </a:lvl8pPr>
            <a:lvl9pPr marL="2560320" marR="0" lvl="8" indent="-96520" algn="l" rtl="0">
              <a:spcBef>
                <a:spcPts val="280"/>
              </a:spcBef>
              <a:buClr>
                <a:srgbClr val="85AE1E"/>
              </a:buClr>
              <a:buSzPct val="100000"/>
              <a:buFont typeface="Libre Baskerville"/>
              <a:buChar char="•"/>
              <a:defRPr sz="1400" b="0" i="0" u="none" strike="noStrike" cap="none">
                <a:solidFill>
                  <a:schemeClr val="dk2"/>
                </a:solidFill>
                <a:latin typeface="Libre Baskerville"/>
                <a:ea typeface="Libre Baskerville"/>
                <a:cs typeface="Libre Baskerville"/>
                <a:sym typeface="Libre Baskerville"/>
              </a:defRPr>
            </a:lvl9pPr>
          </a:lstStyle>
          <a:p>
            <a:endParaRPr/>
          </a:p>
        </p:txBody>
      </p:sp>
      <p:sp>
        <p:nvSpPr>
          <p:cNvPr id="107" name="Shape 107"/>
          <p:cNvSpPr txBox="1">
            <a:spLocks noGrp="1"/>
          </p:cNvSpPr>
          <p:nvPr>
            <p:ph type="dt" idx="10"/>
          </p:nvPr>
        </p:nvSpPr>
        <p:spPr>
          <a:xfrm rot="5400000">
            <a:off x="7589520" y="1081851"/>
            <a:ext cx="2011680" cy="384047"/>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08" name="Shape 108"/>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‹nr.›</a:t>
            </a:fld>
            <a:endParaRPr lang="de-DE" sz="1400" b="1">
              <a:solidFill>
                <a:srgbClr val="FFFFFF"/>
              </a:solidFill>
              <a:latin typeface="Libre Baskerville"/>
              <a:ea typeface="Libre Baskerville"/>
              <a:cs typeface="Libre Baskerville"/>
              <a:sym typeface="Libre Baskerville"/>
            </a:endParaRPr>
          </a:p>
        </p:txBody>
      </p:sp>
      <p:sp>
        <p:nvSpPr>
          <p:cNvPr id="109" name="Shape 109"/>
          <p:cNvSpPr txBox="1">
            <a:spLocks noGrp="1"/>
          </p:cNvSpPr>
          <p:nvPr>
            <p:ph type="ftr" idx="11"/>
          </p:nvPr>
        </p:nvSpPr>
        <p:spPr>
          <a:xfrm rot="5400000">
            <a:off x="6990185" y="3737239"/>
            <a:ext cx="3200399"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Bild mit Überschrift">
    <p:spTree>
      <p:nvGrpSpPr>
        <p:cNvPr id="1" name="Shape 110"/>
        <p:cNvGrpSpPr/>
        <p:nvPr/>
      </p:nvGrpSpPr>
      <p:grpSpPr>
        <a:xfrm>
          <a:off x="0" y="0"/>
          <a:ext cx="0" cy="0"/>
          <a:chOff x="0" y="0"/>
          <a:chExt cx="0" cy="0"/>
        </a:xfrm>
      </p:grpSpPr>
      <p:cxnSp>
        <p:nvCxnSpPr>
          <p:cNvPr id="111" name="Shape 111"/>
          <p:cNvCxnSpPr/>
          <p:nvPr/>
        </p:nvCxnSpPr>
        <p:spPr>
          <a:xfrm>
            <a:off x="8763000" y="0"/>
            <a:ext cx="0" cy="6858000"/>
          </a:xfrm>
          <a:prstGeom prst="straightConnector1">
            <a:avLst/>
          </a:prstGeom>
          <a:noFill/>
          <a:ln w="38100" cap="flat" cmpd="sng">
            <a:solidFill>
              <a:srgbClr val="C9DFAA"/>
            </a:solidFill>
            <a:prstDash val="solid"/>
            <a:round/>
            <a:headEnd type="none" w="med" len="med"/>
            <a:tailEnd type="none" w="med" len="med"/>
          </a:ln>
        </p:spPr>
      </p:cxnSp>
      <p:sp>
        <p:nvSpPr>
          <p:cNvPr id="112" name="Shape 112"/>
          <p:cNvSpPr/>
          <p:nvPr/>
        </p:nvSpPr>
        <p:spPr>
          <a:xfrm>
            <a:off x="8156447" y="5715000"/>
            <a:ext cx="548639" cy="548639"/>
          </a:xfrm>
          <a:prstGeom prst="ellipse">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sp>
        <p:nvSpPr>
          <p:cNvPr id="113" name="Shape 113"/>
          <p:cNvSpPr txBox="1">
            <a:spLocks noGrp="1"/>
          </p:cNvSpPr>
          <p:nvPr>
            <p:ph type="title"/>
          </p:nvPr>
        </p:nvSpPr>
        <p:spPr>
          <a:xfrm rot="5400000">
            <a:off x="3350133" y="3200400"/>
            <a:ext cx="6309360" cy="4572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Libre Baskerville"/>
              <a:buNone/>
              <a:defRPr sz="2000" b="1" i="0" u="none" strike="noStrike" cap="small">
                <a:solidFill>
                  <a:schemeClr val="dk2"/>
                </a:solidFill>
                <a:latin typeface="Libre Baskerville"/>
                <a:ea typeface="Libre Baskerville"/>
                <a:cs typeface="Libre Baskerville"/>
                <a:sym typeface="Libre Baskervil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4" name="Shape 114"/>
          <p:cNvSpPr>
            <a:spLocks noGrp="1"/>
          </p:cNvSpPr>
          <p:nvPr>
            <p:ph type="pic" idx="2"/>
          </p:nvPr>
        </p:nvSpPr>
        <p:spPr>
          <a:xfrm>
            <a:off x="0" y="0"/>
            <a:ext cx="6172199" cy="6858000"/>
          </a:xfrm>
          <a:prstGeom prst="rect">
            <a:avLst/>
          </a:prstGeom>
          <a:solidFill>
            <a:schemeClr val="lt2"/>
          </a:solidFill>
          <a:ln>
            <a:noFill/>
          </a:ln>
        </p:spPr>
        <p:txBody>
          <a:bodyPr lIns="91425" tIns="91425" rIns="91425" bIns="91425" anchor="t" anchorCtr="0"/>
          <a:lstStyle>
            <a:lvl1pPr marL="0" marR="0" lvl="0" indent="0" algn="l" rtl="0">
              <a:spcBef>
                <a:spcPts val="600"/>
              </a:spcBef>
              <a:buClr>
                <a:schemeClr val="accent1"/>
              </a:buClr>
              <a:buFont typeface="Noto Sans Symbols"/>
              <a:buNone/>
              <a:defRPr sz="3200" b="0" i="0" u="none" strike="noStrike" cap="none">
                <a:solidFill>
                  <a:schemeClr val="dk1"/>
                </a:solidFill>
                <a:latin typeface="Libre Baskerville"/>
                <a:ea typeface="Libre Baskerville"/>
                <a:cs typeface="Libre Baskerville"/>
                <a:sym typeface="Libre Baskerville"/>
              </a:defRPr>
            </a:lvl1pPr>
            <a:lvl2pPr marL="640080" marR="0" lvl="1" indent="-177800" algn="l" rtl="0">
              <a:spcBef>
                <a:spcPts val="420"/>
              </a:spcBef>
              <a:buClr>
                <a:schemeClr val="accent1"/>
              </a:buClr>
              <a:buSzPct val="79999"/>
              <a:buFont typeface="Noto Sans Symbols"/>
              <a:buChar char="●"/>
              <a:defRPr sz="2100" b="0" i="0" u="none" strike="noStrike" cap="none">
                <a:solidFill>
                  <a:schemeClr val="dk1"/>
                </a:solidFill>
                <a:latin typeface="Libre Baskerville"/>
                <a:ea typeface="Libre Baskerville"/>
                <a:cs typeface="Libre Baskerville"/>
                <a:sym typeface="Libre Baskerville"/>
              </a:defRPr>
            </a:lvl2pPr>
            <a:lvl3pPr marL="914400" marR="0" lvl="2" indent="-121919" algn="l" rtl="0">
              <a:spcBef>
                <a:spcPts val="360"/>
              </a:spcBef>
              <a:buClr>
                <a:srgbClr val="85AE1E"/>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3pPr>
            <a:lvl4pPr marL="1188720" marR="0" lvl="3" indent="-116839" algn="l" rtl="0">
              <a:spcBef>
                <a:spcPts val="360"/>
              </a:spcBef>
              <a:buClr>
                <a:srgbClr val="C9DFAA"/>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4pPr>
            <a:lvl5pPr marL="1463040" marR="0" lvl="4" indent="-123951" algn="l" rtl="0">
              <a:spcBef>
                <a:spcPts val="320"/>
              </a:spcBef>
              <a:buClr>
                <a:srgbClr val="B3D4D8"/>
              </a:buClr>
              <a:buSzPct val="68000"/>
              <a:buFont typeface="Noto Sans Symbols"/>
              <a:buChar char="●"/>
              <a:defRPr sz="1600" b="0" i="0" u="none" strike="noStrike" cap="none">
                <a:solidFill>
                  <a:schemeClr val="dk1"/>
                </a:solidFill>
                <a:latin typeface="Libre Baskerville"/>
                <a:ea typeface="Libre Baskerville"/>
                <a:cs typeface="Libre Baskerville"/>
                <a:sym typeface="Libre Baskerville"/>
              </a:defRPr>
            </a:lvl5pPr>
            <a:lvl6pPr marL="1737360" marR="0" lvl="5" indent="-86360" algn="l" rtl="0">
              <a:spcBef>
                <a:spcPts val="320"/>
              </a:spcBef>
              <a:buClr>
                <a:schemeClr val="accent1"/>
              </a:buClr>
              <a:buSzPct val="100000"/>
              <a:buFont typeface="Libre Baskerville"/>
              <a:buChar char="•"/>
              <a:defRPr sz="1600" b="0" i="0" u="none" strike="noStrike" cap="none">
                <a:solidFill>
                  <a:schemeClr val="dk2"/>
                </a:solidFill>
                <a:latin typeface="Libre Baskerville"/>
                <a:ea typeface="Libre Baskerville"/>
                <a:cs typeface="Libre Baskerville"/>
                <a:sym typeface="Libre Baskerville"/>
              </a:defRPr>
            </a:lvl6pPr>
            <a:lvl7pPr marL="2011679" marR="0" lvl="6" indent="-129539" algn="l" rtl="0">
              <a:spcBef>
                <a:spcPts val="280"/>
              </a:spcBef>
              <a:buClr>
                <a:srgbClr val="C9DFAA"/>
              </a:buClr>
              <a:buSzPct val="59999"/>
              <a:buFont typeface="Noto Sans Symbols"/>
              <a:buChar char="○"/>
              <a:defRPr sz="1400" b="0" i="0" u="none" strike="noStrike" cap="none">
                <a:solidFill>
                  <a:schemeClr val="dk2"/>
                </a:solidFill>
                <a:latin typeface="Libre Baskerville"/>
                <a:ea typeface="Libre Baskerville"/>
                <a:cs typeface="Libre Baskerville"/>
                <a:sym typeface="Libre Baskerville"/>
              </a:defRPr>
            </a:lvl7pPr>
            <a:lvl8pPr marL="2286000" marR="0" lvl="7" indent="-101600" algn="l" rtl="0">
              <a:spcBef>
                <a:spcPts val="280"/>
              </a:spcBef>
              <a:buClr>
                <a:schemeClr val="accent2"/>
              </a:buClr>
              <a:buSzPct val="100000"/>
              <a:buFont typeface="Libre Baskerville"/>
              <a:buChar char="•"/>
              <a:defRPr sz="1400" b="0" i="0" u="none" strike="noStrike" cap="small">
                <a:solidFill>
                  <a:schemeClr val="dk2"/>
                </a:solidFill>
                <a:latin typeface="Libre Baskerville"/>
                <a:ea typeface="Libre Baskerville"/>
                <a:cs typeface="Libre Baskerville"/>
                <a:sym typeface="Libre Baskerville"/>
              </a:defRPr>
            </a:lvl8pPr>
            <a:lvl9pPr marL="2560320" marR="0" lvl="8" indent="-96520" algn="l" rtl="0">
              <a:spcBef>
                <a:spcPts val="280"/>
              </a:spcBef>
              <a:buClr>
                <a:srgbClr val="85AE1E"/>
              </a:buClr>
              <a:buSzPct val="100000"/>
              <a:buFont typeface="Libre Baskerville"/>
              <a:buChar char="•"/>
              <a:defRPr sz="1400" b="0" i="0" u="none" strike="noStrike" cap="none">
                <a:solidFill>
                  <a:schemeClr val="dk2"/>
                </a:solidFill>
                <a:latin typeface="Libre Baskerville"/>
                <a:ea typeface="Libre Baskerville"/>
                <a:cs typeface="Libre Baskerville"/>
                <a:sym typeface="Libre Baskerville"/>
              </a:defRPr>
            </a:lvl9pPr>
          </a:lstStyle>
          <a:p>
            <a:endParaRPr/>
          </a:p>
        </p:txBody>
      </p:sp>
      <p:sp>
        <p:nvSpPr>
          <p:cNvPr id="115" name="Shape 115"/>
          <p:cNvSpPr txBox="1">
            <a:spLocks noGrp="1"/>
          </p:cNvSpPr>
          <p:nvPr>
            <p:ph type="body" idx="1"/>
          </p:nvPr>
        </p:nvSpPr>
        <p:spPr>
          <a:xfrm>
            <a:off x="6765797" y="264794"/>
            <a:ext cx="1524000" cy="4956048"/>
          </a:xfrm>
          <a:prstGeom prst="rect">
            <a:avLst/>
          </a:prstGeom>
          <a:noFill/>
          <a:ln>
            <a:noFill/>
          </a:ln>
        </p:spPr>
        <p:txBody>
          <a:bodyPr lIns="91425" tIns="91425" rIns="91425" bIns="91425" anchor="t" anchorCtr="0"/>
          <a:lstStyle>
            <a:lvl1pPr marL="0" marR="0" lvl="0" indent="0" algn="l" rtl="0">
              <a:spcBef>
                <a:spcPts val="100"/>
              </a:spcBef>
              <a:spcAft>
                <a:spcPts val="400"/>
              </a:spcAft>
              <a:buClr>
                <a:schemeClr val="accent1"/>
              </a:buClr>
              <a:buFont typeface="Noto Sans Symbols"/>
              <a:buNone/>
              <a:defRPr sz="1200" b="0" i="0" u="none" strike="noStrike" cap="none">
                <a:solidFill>
                  <a:schemeClr val="dk1"/>
                </a:solidFill>
                <a:latin typeface="Libre Baskerville"/>
                <a:ea typeface="Libre Baskerville"/>
                <a:cs typeface="Libre Baskerville"/>
                <a:sym typeface="Libre Baskerville"/>
              </a:defRPr>
            </a:lvl1pPr>
            <a:lvl2pPr marL="640080" marR="0" lvl="1" indent="-223520" algn="l" rtl="0">
              <a:spcBef>
                <a:spcPts val="240"/>
              </a:spcBef>
              <a:buClr>
                <a:schemeClr val="accent1"/>
              </a:buClr>
              <a:buSzPct val="80000"/>
              <a:buFont typeface="Noto Sans Symbols"/>
              <a:buChar char="●"/>
              <a:defRPr sz="1200" b="0" i="0" u="none" strike="noStrike" cap="none">
                <a:solidFill>
                  <a:schemeClr val="dk1"/>
                </a:solidFill>
                <a:latin typeface="Libre Baskerville"/>
                <a:ea typeface="Libre Baskerville"/>
                <a:cs typeface="Libre Baskerville"/>
                <a:sym typeface="Libre Baskerville"/>
              </a:defRPr>
            </a:lvl2pPr>
            <a:lvl3pPr marL="914400" marR="0" lvl="2" indent="-152400" algn="l" rtl="0">
              <a:spcBef>
                <a:spcPts val="200"/>
              </a:spcBef>
              <a:buClr>
                <a:srgbClr val="85AE1E"/>
              </a:buClr>
              <a:buSzPct val="60000"/>
              <a:buFont typeface="Noto Sans Symbols"/>
              <a:buChar char="•"/>
              <a:defRPr sz="1000" b="0" i="0" u="none" strike="noStrike" cap="none">
                <a:solidFill>
                  <a:schemeClr val="dk1"/>
                </a:solidFill>
                <a:latin typeface="Libre Baskerville"/>
                <a:ea typeface="Libre Baskerville"/>
                <a:cs typeface="Libre Baskerville"/>
                <a:sym typeface="Libre Baskerville"/>
              </a:defRPr>
            </a:lvl3pPr>
            <a:lvl4pPr marL="1188720" marR="0" lvl="3" indent="-151130" algn="l" rtl="0">
              <a:spcBef>
                <a:spcPts val="180"/>
              </a:spcBef>
              <a:buClr>
                <a:srgbClr val="C9DFAA"/>
              </a:buClr>
              <a:buSzPct val="60000"/>
              <a:buFont typeface="Noto Sans Symbols"/>
              <a:buChar char="•"/>
              <a:defRPr sz="900" b="0" i="0" u="none" strike="noStrike" cap="none">
                <a:solidFill>
                  <a:schemeClr val="dk1"/>
                </a:solidFill>
                <a:latin typeface="Libre Baskerville"/>
                <a:ea typeface="Libre Baskerville"/>
                <a:cs typeface="Libre Baskerville"/>
                <a:sym typeface="Libre Baskerville"/>
              </a:defRPr>
            </a:lvl4pPr>
            <a:lvl5pPr marL="1463040" marR="0" lvl="4" indent="-154178" algn="l" rtl="0">
              <a:spcBef>
                <a:spcPts val="180"/>
              </a:spcBef>
              <a:buClr>
                <a:srgbClr val="B3D4D8"/>
              </a:buClr>
              <a:buSzPct val="68000"/>
              <a:buFont typeface="Noto Sans Symbols"/>
              <a:buChar char="●"/>
              <a:defRPr sz="900" b="0" i="0" u="none" strike="noStrike" cap="none">
                <a:solidFill>
                  <a:schemeClr val="dk1"/>
                </a:solidFill>
                <a:latin typeface="Libre Baskerville"/>
                <a:ea typeface="Libre Baskerville"/>
                <a:cs typeface="Libre Baskerville"/>
                <a:sym typeface="Libre Baskerville"/>
              </a:defRPr>
            </a:lvl5pPr>
            <a:lvl6pPr marL="1737360" marR="0" lvl="5" indent="-86360" algn="l" rtl="0">
              <a:spcBef>
                <a:spcPts val="320"/>
              </a:spcBef>
              <a:buClr>
                <a:schemeClr val="accent1"/>
              </a:buClr>
              <a:buSzPct val="100000"/>
              <a:buFont typeface="Libre Baskerville"/>
              <a:buChar char="•"/>
              <a:defRPr sz="1600" b="0" i="0" u="none" strike="noStrike" cap="none">
                <a:solidFill>
                  <a:schemeClr val="dk2"/>
                </a:solidFill>
                <a:latin typeface="Libre Baskerville"/>
                <a:ea typeface="Libre Baskerville"/>
                <a:cs typeface="Libre Baskerville"/>
                <a:sym typeface="Libre Baskerville"/>
              </a:defRPr>
            </a:lvl6pPr>
            <a:lvl7pPr marL="2011679" marR="0" lvl="6" indent="-129539" algn="l" rtl="0">
              <a:spcBef>
                <a:spcPts val="280"/>
              </a:spcBef>
              <a:buClr>
                <a:srgbClr val="C9DFAA"/>
              </a:buClr>
              <a:buSzPct val="59999"/>
              <a:buFont typeface="Noto Sans Symbols"/>
              <a:buChar char="○"/>
              <a:defRPr sz="1400" b="0" i="0" u="none" strike="noStrike" cap="none">
                <a:solidFill>
                  <a:schemeClr val="dk2"/>
                </a:solidFill>
                <a:latin typeface="Libre Baskerville"/>
                <a:ea typeface="Libre Baskerville"/>
                <a:cs typeface="Libre Baskerville"/>
                <a:sym typeface="Libre Baskerville"/>
              </a:defRPr>
            </a:lvl7pPr>
            <a:lvl8pPr marL="2286000" marR="0" lvl="7" indent="-101600" algn="l" rtl="0">
              <a:spcBef>
                <a:spcPts val="280"/>
              </a:spcBef>
              <a:buClr>
                <a:schemeClr val="accent2"/>
              </a:buClr>
              <a:buSzPct val="100000"/>
              <a:buFont typeface="Libre Baskerville"/>
              <a:buChar char="•"/>
              <a:defRPr sz="1400" b="0" i="0" u="none" strike="noStrike" cap="small">
                <a:solidFill>
                  <a:schemeClr val="dk2"/>
                </a:solidFill>
                <a:latin typeface="Libre Baskerville"/>
                <a:ea typeface="Libre Baskerville"/>
                <a:cs typeface="Libre Baskerville"/>
                <a:sym typeface="Libre Baskerville"/>
              </a:defRPr>
            </a:lvl8pPr>
            <a:lvl9pPr marL="2560320" marR="0" lvl="8" indent="-96520" algn="l" rtl="0">
              <a:spcBef>
                <a:spcPts val="280"/>
              </a:spcBef>
              <a:buClr>
                <a:srgbClr val="85AE1E"/>
              </a:buClr>
              <a:buSzPct val="100000"/>
              <a:buFont typeface="Libre Baskerville"/>
              <a:buChar char="•"/>
              <a:defRPr sz="1400" b="0" i="0" u="none" strike="noStrike" cap="none">
                <a:solidFill>
                  <a:schemeClr val="dk2"/>
                </a:solidFill>
                <a:latin typeface="Libre Baskerville"/>
                <a:ea typeface="Libre Baskerville"/>
                <a:cs typeface="Libre Baskerville"/>
                <a:sym typeface="Libre Baskerville"/>
              </a:defRPr>
            </a:lvl9pPr>
          </a:lstStyle>
          <a:p>
            <a:endParaRPr/>
          </a:p>
        </p:txBody>
      </p:sp>
      <p:cxnSp>
        <p:nvCxnSpPr>
          <p:cNvPr id="116" name="Shape 116"/>
          <p:cNvCxnSpPr/>
          <p:nvPr/>
        </p:nvCxnSpPr>
        <p:spPr>
          <a:xfrm>
            <a:off x="8991600" y="0"/>
            <a:ext cx="0" cy="6858000"/>
          </a:xfrm>
          <a:prstGeom prst="straightConnector1">
            <a:avLst/>
          </a:prstGeom>
          <a:noFill/>
          <a:ln w="9525" cap="flat" cmpd="sng">
            <a:solidFill>
              <a:schemeClr val="dk1"/>
            </a:solidFill>
            <a:prstDash val="solid"/>
            <a:round/>
            <a:headEnd type="none" w="med" len="med"/>
            <a:tailEnd type="none" w="med" len="med"/>
          </a:ln>
        </p:spPr>
      </p:cxnSp>
      <p:sp>
        <p:nvSpPr>
          <p:cNvPr id="117" name="Shape 117"/>
          <p:cNvSpPr/>
          <p:nvPr/>
        </p:nvSpPr>
        <p:spPr>
          <a:xfrm>
            <a:off x="8839200" y="0"/>
            <a:ext cx="304799" cy="6858000"/>
          </a:xfrm>
          <a:prstGeom prst="rect">
            <a:avLst/>
          </a:prstGeom>
          <a:solidFill>
            <a:srgbClr val="C9DFAA"/>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cxnSp>
        <p:nvCxnSpPr>
          <p:cNvPr id="118" name="Shape 118"/>
          <p:cNvCxnSpPr/>
          <p:nvPr/>
        </p:nvCxnSpPr>
        <p:spPr>
          <a:xfrm>
            <a:off x="8915400" y="0"/>
            <a:ext cx="0" cy="6858000"/>
          </a:xfrm>
          <a:prstGeom prst="straightConnector1">
            <a:avLst/>
          </a:prstGeom>
          <a:noFill/>
          <a:ln w="9525" cap="flat" cmpd="sng">
            <a:solidFill>
              <a:schemeClr val="accent1"/>
            </a:solidFill>
            <a:prstDash val="solid"/>
            <a:round/>
            <a:headEnd type="none" w="med" len="med"/>
            <a:tailEnd type="none" w="med" len="med"/>
          </a:ln>
        </p:spPr>
      </p:cxnSp>
      <p:cxnSp>
        <p:nvCxnSpPr>
          <p:cNvPr id="119" name="Shape 119"/>
          <p:cNvCxnSpPr/>
          <p:nvPr/>
        </p:nvCxnSpPr>
        <p:spPr>
          <a:xfrm>
            <a:off x="6248400" y="0"/>
            <a:ext cx="0" cy="6858000"/>
          </a:xfrm>
          <a:prstGeom prst="straightConnector1">
            <a:avLst/>
          </a:prstGeom>
          <a:noFill/>
          <a:ln w="38100" cap="flat" cmpd="sng">
            <a:solidFill>
              <a:srgbClr val="C9DFAA"/>
            </a:solidFill>
            <a:prstDash val="solid"/>
            <a:round/>
            <a:headEnd type="none" w="med" len="med"/>
            <a:tailEnd type="none" w="med" len="med"/>
          </a:ln>
        </p:spPr>
      </p:cxnSp>
      <p:cxnSp>
        <p:nvCxnSpPr>
          <p:cNvPr id="120" name="Shape 120"/>
          <p:cNvCxnSpPr/>
          <p:nvPr/>
        </p:nvCxnSpPr>
        <p:spPr>
          <a:xfrm>
            <a:off x="6192296" y="0"/>
            <a:ext cx="0" cy="6858000"/>
          </a:xfrm>
          <a:prstGeom prst="straightConnector1">
            <a:avLst/>
          </a:prstGeom>
          <a:noFill/>
          <a:ln w="12700" cap="flat" cmpd="sng">
            <a:solidFill>
              <a:schemeClr val="accent1"/>
            </a:solidFill>
            <a:prstDash val="solid"/>
            <a:round/>
            <a:headEnd type="none" w="med" len="med"/>
            <a:tailEnd type="none" w="med" len="med"/>
          </a:ln>
        </p:spPr>
      </p:cxnSp>
      <p:sp>
        <p:nvSpPr>
          <p:cNvPr id="121" name="Shape 121"/>
          <p:cNvSpPr txBox="1">
            <a:spLocks noGrp="1"/>
          </p:cNvSpPr>
          <p:nvPr>
            <p:ph type="dt" idx="10"/>
          </p:nvPr>
        </p:nvSpPr>
        <p:spPr>
          <a:xfrm rot="5400000">
            <a:off x="7589520" y="1081851"/>
            <a:ext cx="2011680" cy="384047"/>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22" name="Shape 122"/>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‹nr.›</a:t>
            </a:fld>
            <a:endParaRPr lang="de-DE" sz="1400" b="1">
              <a:solidFill>
                <a:srgbClr val="FFFFFF"/>
              </a:solidFill>
              <a:latin typeface="Libre Baskerville"/>
              <a:ea typeface="Libre Baskerville"/>
              <a:cs typeface="Libre Baskerville"/>
              <a:sym typeface="Libre Baskerville"/>
            </a:endParaRPr>
          </a:p>
        </p:txBody>
      </p:sp>
      <p:sp>
        <p:nvSpPr>
          <p:cNvPr id="123" name="Shape 123"/>
          <p:cNvSpPr txBox="1">
            <a:spLocks noGrp="1"/>
          </p:cNvSpPr>
          <p:nvPr>
            <p:ph type="ftr" idx="11"/>
          </p:nvPr>
        </p:nvSpPr>
        <p:spPr>
          <a:xfrm rot="5400000">
            <a:off x="6990185" y="3737239"/>
            <a:ext cx="3200399"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cxnSp>
        <p:nvCxnSpPr>
          <p:cNvPr id="10" name="Shape 10"/>
          <p:cNvCxnSpPr/>
          <p:nvPr/>
        </p:nvCxnSpPr>
        <p:spPr>
          <a:xfrm>
            <a:off x="8763000" y="0"/>
            <a:ext cx="0" cy="6858000"/>
          </a:xfrm>
          <a:prstGeom prst="straightConnector1">
            <a:avLst/>
          </a:prstGeom>
          <a:noFill/>
          <a:ln w="38100" cap="flat" cmpd="sng">
            <a:solidFill>
              <a:srgbClr val="C9DFAA">
                <a:alpha val="92941"/>
              </a:srgbClr>
            </a:solidFill>
            <a:prstDash val="solid"/>
            <a:round/>
            <a:headEnd type="none" w="med" len="med"/>
            <a:tailEnd type="none" w="med" len="med"/>
          </a:ln>
        </p:spPr>
      </p:cxnSp>
      <p:sp>
        <p:nvSpPr>
          <p:cNvPr id="11" name="Shape 11"/>
          <p:cNvSpPr txBox="1">
            <a:spLocks noGrp="1"/>
          </p:cNvSpPr>
          <p:nvPr>
            <p:ph type="title"/>
          </p:nvPr>
        </p:nvSpPr>
        <p:spPr>
          <a:xfrm>
            <a:off x="457200" y="274637"/>
            <a:ext cx="7467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Libre Baskerville"/>
              <a:buNone/>
              <a:defRPr sz="3000" b="0" i="0" u="none" strike="noStrike" cap="small">
                <a:solidFill>
                  <a:schemeClr val="dk2"/>
                </a:solidFill>
                <a:latin typeface="Libre Baskerville"/>
                <a:ea typeface="Libre Baskerville"/>
                <a:cs typeface="Libre Baskerville"/>
                <a:sym typeface="Libre Baskervil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457200" y="1600200"/>
            <a:ext cx="7467600" cy="4873751"/>
          </a:xfrm>
          <a:prstGeom prst="rect">
            <a:avLst/>
          </a:prstGeom>
          <a:noFill/>
          <a:ln>
            <a:noFill/>
          </a:ln>
        </p:spPr>
        <p:txBody>
          <a:bodyPr lIns="91425" tIns="91425" rIns="91425" bIns="91425" anchor="t" anchorCtr="0"/>
          <a:lstStyle>
            <a:lvl1pPr marL="274320" marR="0" lvl="0" indent="-167640" algn="l" rtl="0">
              <a:spcBef>
                <a:spcPts val="600"/>
              </a:spcBef>
              <a:buClr>
                <a:schemeClr val="accent1"/>
              </a:buClr>
              <a:buSzPct val="70000"/>
              <a:buFont typeface="Noto Sans Symbols"/>
              <a:buChar char="•"/>
              <a:defRPr sz="2400" b="0" i="0" u="none" strike="noStrike" cap="none">
                <a:solidFill>
                  <a:schemeClr val="dk1"/>
                </a:solidFill>
                <a:latin typeface="Libre Baskerville"/>
                <a:ea typeface="Libre Baskerville"/>
                <a:cs typeface="Libre Baskerville"/>
                <a:sym typeface="Libre Baskerville"/>
              </a:defRPr>
            </a:lvl1pPr>
            <a:lvl2pPr marL="640080" marR="0" lvl="1" indent="-177800" algn="l" rtl="0">
              <a:spcBef>
                <a:spcPts val="420"/>
              </a:spcBef>
              <a:buClr>
                <a:schemeClr val="accent1"/>
              </a:buClr>
              <a:buSzPct val="79999"/>
              <a:buFont typeface="Noto Sans Symbols"/>
              <a:buChar char="●"/>
              <a:defRPr sz="2100" b="0" i="0" u="none" strike="noStrike" cap="none">
                <a:solidFill>
                  <a:schemeClr val="dk1"/>
                </a:solidFill>
                <a:latin typeface="Libre Baskerville"/>
                <a:ea typeface="Libre Baskerville"/>
                <a:cs typeface="Libre Baskerville"/>
                <a:sym typeface="Libre Baskerville"/>
              </a:defRPr>
            </a:lvl2pPr>
            <a:lvl3pPr marL="914400" marR="0" lvl="2" indent="-121919" algn="l" rtl="0">
              <a:spcBef>
                <a:spcPts val="360"/>
              </a:spcBef>
              <a:buClr>
                <a:srgbClr val="85AE1E"/>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3pPr>
            <a:lvl4pPr marL="1188720" marR="0" lvl="3" indent="-116839" algn="l" rtl="0">
              <a:spcBef>
                <a:spcPts val="360"/>
              </a:spcBef>
              <a:buClr>
                <a:srgbClr val="C9DFAA"/>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4pPr>
            <a:lvl5pPr marL="1463040" marR="0" lvl="4" indent="-123951" algn="l" rtl="0">
              <a:spcBef>
                <a:spcPts val="320"/>
              </a:spcBef>
              <a:buClr>
                <a:srgbClr val="B3D4D8"/>
              </a:buClr>
              <a:buSzPct val="68000"/>
              <a:buFont typeface="Noto Sans Symbols"/>
              <a:buChar char="●"/>
              <a:defRPr sz="1600" b="0" i="0" u="none" strike="noStrike" cap="none">
                <a:solidFill>
                  <a:schemeClr val="dk1"/>
                </a:solidFill>
                <a:latin typeface="Libre Baskerville"/>
                <a:ea typeface="Libre Baskerville"/>
                <a:cs typeface="Libre Baskerville"/>
                <a:sym typeface="Libre Baskerville"/>
              </a:defRPr>
            </a:lvl5pPr>
            <a:lvl6pPr marL="1737360" marR="0" lvl="5" indent="-86360" algn="l" rtl="0">
              <a:spcBef>
                <a:spcPts val="320"/>
              </a:spcBef>
              <a:buClr>
                <a:schemeClr val="accent1"/>
              </a:buClr>
              <a:buSzPct val="100000"/>
              <a:buFont typeface="Libre Baskerville"/>
              <a:buChar char="•"/>
              <a:defRPr sz="1600" b="0" i="0" u="none" strike="noStrike" cap="none">
                <a:solidFill>
                  <a:schemeClr val="dk2"/>
                </a:solidFill>
                <a:latin typeface="Libre Baskerville"/>
                <a:ea typeface="Libre Baskerville"/>
                <a:cs typeface="Libre Baskerville"/>
                <a:sym typeface="Libre Baskerville"/>
              </a:defRPr>
            </a:lvl6pPr>
            <a:lvl7pPr marL="2011679" marR="0" lvl="6" indent="-129539" algn="l" rtl="0">
              <a:spcBef>
                <a:spcPts val="280"/>
              </a:spcBef>
              <a:buClr>
                <a:srgbClr val="C9DFAA"/>
              </a:buClr>
              <a:buSzPct val="59999"/>
              <a:buFont typeface="Noto Sans Symbols"/>
              <a:buChar char="○"/>
              <a:defRPr sz="1400" b="0" i="0" u="none" strike="noStrike" cap="none">
                <a:solidFill>
                  <a:schemeClr val="dk2"/>
                </a:solidFill>
                <a:latin typeface="Libre Baskerville"/>
                <a:ea typeface="Libre Baskerville"/>
                <a:cs typeface="Libre Baskerville"/>
                <a:sym typeface="Libre Baskerville"/>
              </a:defRPr>
            </a:lvl7pPr>
            <a:lvl8pPr marL="2286000" marR="0" lvl="7" indent="-101600" algn="l" rtl="0">
              <a:spcBef>
                <a:spcPts val="280"/>
              </a:spcBef>
              <a:buClr>
                <a:schemeClr val="accent2"/>
              </a:buClr>
              <a:buSzPct val="100000"/>
              <a:buFont typeface="Libre Baskerville"/>
              <a:buChar char="•"/>
              <a:defRPr sz="1400" b="0" i="0" u="none" strike="noStrike" cap="small">
                <a:solidFill>
                  <a:schemeClr val="dk2"/>
                </a:solidFill>
                <a:latin typeface="Libre Baskerville"/>
                <a:ea typeface="Libre Baskerville"/>
                <a:cs typeface="Libre Baskerville"/>
                <a:sym typeface="Libre Baskerville"/>
              </a:defRPr>
            </a:lvl8pPr>
            <a:lvl9pPr marL="2560320" marR="0" lvl="8" indent="-96520" algn="l" rtl="0">
              <a:spcBef>
                <a:spcPts val="280"/>
              </a:spcBef>
              <a:buClr>
                <a:srgbClr val="85AE1E"/>
              </a:buClr>
              <a:buSzPct val="100000"/>
              <a:buFont typeface="Libre Baskerville"/>
              <a:buChar char="•"/>
              <a:defRPr sz="1400" b="0" i="0" u="none" strike="noStrike" cap="none">
                <a:solidFill>
                  <a:schemeClr val="dk2"/>
                </a:solidFill>
                <a:latin typeface="Libre Baskerville"/>
                <a:ea typeface="Libre Baskerville"/>
                <a:cs typeface="Libre Baskerville"/>
                <a:sym typeface="Libre Baskerville"/>
              </a:defRPr>
            </a:lvl9pPr>
          </a:lstStyle>
          <a:p>
            <a:endParaRPr/>
          </a:p>
        </p:txBody>
      </p:sp>
      <p:sp>
        <p:nvSpPr>
          <p:cNvPr id="13" name="Shape 13"/>
          <p:cNvSpPr txBox="1">
            <a:spLocks noGrp="1"/>
          </p:cNvSpPr>
          <p:nvPr>
            <p:ph type="dt" idx="10"/>
          </p:nvPr>
        </p:nvSpPr>
        <p:spPr>
          <a:xfrm rot="5400000">
            <a:off x="7589520" y="1081851"/>
            <a:ext cx="2011680" cy="384047"/>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4" name="Shape 14"/>
          <p:cNvSpPr txBox="1">
            <a:spLocks noGrp="1"/>
          </p:cNvSpPr>
          <p:nvPr>
            <p:ph type="ftr" idx="11"/>
          </p:nvPr>
        </p:nvSpPr>
        <p:spPr>
          <a:xfrm rot="5400000">
            <a:off x="6990185" y="3737239"/>
            <a:ext cx="3200399" cy="36575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cxnSp>
        <p:nvCxnSpPr>
          <p:cNvPr id="15" name="Shape 15"/>
          <p:cNvCxnSpPr/>
          <p:nvPr/>
        </p:nvCxnSpPr>
        <p:spPr>
          <a:xfrm>
            <a:off x="76200" y="0"/>
            <a:ext cx="0" cy="6858000"/>
          </a:xfrm>
          <a:prstGeom prst="straightConnector1">
            <a:avLst/>
          </a:prstGeom>
          <a:noFill/>
          <a:ln w="57150" cap="flat" cmpd="thickThin">
            <a:solidFill>
              <a:srgbClr val="C9DFAA"/>
            </a:solidFill>
            <a:prstDash val="solid"/>
            <a:round/>
            <a:headEnd type="none" w="med" len="med"/>
            <a:tailEnd type="none" w="med" len="med"/>
          </a:ln>
        </p:spPr>
      </p:cxnSp>
      <p:cxnSp>
        <p:nvCxnSpPr>
          <p:cNvPr id="16" name="Shape 16"/>
          <p:cNvCxnSpPr/>
          <p:nvPr/>
        </p:nvCxnSpPr>
        <p:spPr>
          <a:xfrm>
            <a:off x="8991600" y="0"/>
            <a:ext cx="0" cy="6858000"/>
          </a:xfrm>
          <a:prstGeom prst="straightConnector1">
            <a:avLst/>
          </a:prstGeom>
          <a:noFill/>
          <a:ln w="19050" cap="flat" cmpd="sng">
            <a:solidFill>
              <a:schemeClr val="accent1"/>
            </a:solidFill>
            <a:prstDash val="solid"/>
            <a:round/>
            <a:headEnd type="none" w="med" len="med"/>
            <a:tailEnd type="none" w="med" len="med"/>
          </a:ln>
        </p:spPr>
      </p:cxnSp>
      <p:sp>
        <p:nvSpPr>
          <p:cNvPr id="17" name="Shape 17"/>
          <p:cNvSpPr/>
          <p:nvPr/>
        </p:nvSpPr>
        <p:spPr>
          <a:xfrm>
            <a:off x="8839200" y="0"/>
            <a:ext cx="304799" cy="6858000"/>
          </a:xfrm>
          <a:prstGeom prst="rect">
            <a:avLst/>
          </a:prstGeom>
          <a:solidFill>
            <a:srgbClr val="C9DFAA">
              <a:alpha val="86666"/>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ibre Baskerville"/>
              <a:ea typeface="Libre Baskerville"/>
              <a:cs typeface="Libre Baskerville"/>
              <a:sym typeface="Libre Baskerville"/>
            </a:endParaRPr>
          </a:p>
        </p:txBody>
      </p:sp>
      <p:cxnSp>
        <p:nvCxnSpPr>
          <p:cNvPr id="18" name="Shape 18"/>
          <p:cNvCxnSpPr/>
          <p:nvPr/>
        </p:nvCxnSpPr>
        <p:spPr>
          <a:xfrm>
            <a:off x="8915400" y="0"/>
            <a:ext cx="0" cy="6858000"/>
          </a:xfrm>
          <a:prstGeom prst="straightConnector1">
            <a:avLst/>
          </a:prstGeom>
          <a:noFill/>
          <a:ln w="9525" cap="flat" cmpd="sng">
            <a:solidFill>
              <a:schemeClr val="accent1"/>
            </a:solidFill>
            <a:prstDash val="solid"/>
            <a:round/>
            <a:headEnd type="none" w="med" len="med"/>
            <a:tailEnd type="none" w="med" len="med"/>
          </a:ln>
        </p:spPr>
      </p:cxnSp>
      <p:sp>
        <p:nvSpPr>
          <p:cNvPr id="19" name="Shape 19"/>
          <p:cNvSpPr/>
          <p:nvPr/>
        </p:nvSpPr>
        <p:spPr>
          <a:xfrm>
            <a:off x="8156447" y="5715000"/>
            <a:ext cx="548639" cy="548639"/>
          </a:xfrm>
          <a:prstGeom prst="ellipse">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20" name="Shape 20"/>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i="0" u="none" strike="noStrike" cap="none">
                <a:solidFill>
                  <a:srgbClr val="FFFFFF"/>
                </a:solidFill>
                <a:latin typeface="Libre Baskerville"/>
                <a:ea typeface="Libre Baskerville"/>
                <a:cs typeface="Libre Baskerville"/>
                <a:sym typeface="Libre Baskerville"/>
              </a:rPr>
              <a:t>‹nr.›</a:t>
            </a:fld>
            <a:endParaRPr lang="de-DE" sz="1400" b="1" i="0" u="none" strike="noStrike" cap="none">
              <a:solidFill>
                <a:srgbClr val="FFFFFF"/>
              </a:solidFill>
              <a:latin typeface="Libre Baskerville"/>
              <a:ea typeface="Libre Baskerville"/>
              <a:cs typeface="Libre Baskerville"/>
              <a:sym typeface="Libre Baskervill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ctrTitle"/>
          </p:nvPr>
        </p:nvSpPr>
        <p:spPr>
          <a:xfrm>
            <a:off x="2195735" y="2564903"/>
            <a:ext cx="6172199" cy="2520279"/>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3200">
                <a:latin typeface="Calibri"/>
                <a:ea typeface="Calibri"/>
                <a:cs typeface="Calibri"/>
                <a:sym typeface="Calibri"/>
              </a:rPr>
              <a:t>Resultaten van de behoeftenanalyse</a:t>
            </a:r>
            <a:r>
              <a:rPr lang="de-DE" sz="3200" b="1" i="0" u="none" strike="noStrike" cap="small">
                <a:solidFill>
                  <a:schemeClr val="dk2"/>
                </a:solidFill>
                <a:latin typeface="Calibri"/>
                <a:ea typeface="Calibri"/>
                <a:cs typeface="Calibri"/>
                <a:sym typeface="Calibri"/>
              </a:rPr>
              <a:t/>
            </a:r>
            <a:br>
              <a:rPr lang="de-DE" sz="3200" b="1" i="0" u="none" strike="noStrike" cap="small">
                <a:solidFill>
                  <a:schemeClr val="dk2"/>
                </a:solidFill>
                <a:latin typeface="Calibri"/>
                <a:ea typeface="Calibri"/>
                <a:cs typeface="Calibri"/>
                <a:sym typeface="Calibri"/>
              </a:rPr>
            </a:br>
            <a:r>
              <a:rPr lang="de-DE" sz="1800" b="0" i="0" u="none" strike="noStrike" cap="small">
                <a:solidFill>
                  <a:schemeClr val="dk2"/>
                </a:solidFill>
                <a:latin typeface="Calibri"/>
                <a:ea typeface="Calibri"/>
                <a:cs typeface="Calibri"/>
                <a:sym typeface="Calibri"/>
              </a:rPr>
              <a:t> </a:t>
            </a:r>
            <a:r>
              <a:rPr lang="de-DE" sz="1800" b="0">
                <a:latin typeface="Calibri"/>
                <a:ea typeface="Calibri"/>
                <a:cs typeface="Calibri"/>
                <a:sym typeface="Calibri"/>
              </a:rPr>
              <a:t>februari </a:t>
            </a:r>
            <a:r>
              <a:rPr lang="de-DE" sz="1800" b="0" i="0" u="none" strike="noStrike" cap="small">
                <a:solidFill>
                  <a:schemeClr val="dk2"/>
                </a:solidFill>
                <a:latin typeface="Calibri"/>
                <a:ea typeface="Calibri"/>
                <a:cs typeface="Calibri"/>
                <a:sym typeface="Calibri"/>
              </a:rPr>
              <a:t>2016</a:t>
            </a:r>
            <a:r>
              <a:rPr lang="de-DE" sz="1800" b="0" i="0" u="none" strike="noStrike" cap="small">
                <a:solidFill>
                  <a:srgbClr val="1D3641"/>
                </a:solidFill>
                <a:latin typeface="Calibri"/>
                <a:ea typeface="Calibri"/>
                <a:cs typeface="Calibri"/>
                <a:sym typeface="Calibri"/>
              </a:rPr>
              <a:t/>
            </a:r>
            <a:br>
              <a:rPr lang="de-DE" sz="1800" b="0" i="0" u="none" strike="noStrike" cap="small">
                <a:solidFill>
                  <a:srgbClr val="1D3641"/>
                </a:solidFill>
                <a:latin typeface="Calibri"/>
                <a:ea typeface="Calibri"/>
                <a:cs typeface="Calibri"/>
                <a:sym typeface="Calibri"/>
              </a:rPr>
            </a:br>
            <a:r>
              <a:rPr lang="de-DE" sz="1800" b="0" i="0" u="none" strike="noStrike" cap="small">
                <a:solidFill>
                  <a:srgbClr val="1D3641"/>
                </a:solidFill>
                <a:latin typeface="Calibri"/>
                <a:ea typeface="Calibri"/>
                <a:cs typeface="Calibri"/>
                <a:sym typeface="Calibri"/>
              </a:rPr>
              <a:t/>
            </a:r>
            <a:br>
              <a:rPr lang="de-DE" sz="1800" b="0" i="0" u="none" strike="noStrike" cap="small">
                <a:solidFill>
                  <a:srgbClr val="1D3641"/>
                </a:solidFill>
                <a:latin typeface="Calibri"/>
                <a:ea typeface="Calibri"/>
                <a:cs typeface="Calibri"/>
                <a:sym typeface="Calibri"/>
              </a:rPr>
            </a:br>
            <a:endParaRPr lang="de-DE" sz="1800" b="0" i="0" u="none" strike="noStrike" cap="small">
              <a:solidFill>
                <a:srgbClr val="1D3641"/>
              </a:solidFill>
              <a:latin typeface="Calibri"/>
              <a:ea typeface="Calibri"/>
              <a:cs typeface="Calibri"/>
              <a:sym typeface="Calibri"/>
            </a:endParaRPr>
          </a:p>
        </p:txBody>
      </p:sp>
      <p:sp>
        <p:nvSpPr>
          <p:cNvPr id="141" name="Shape 141"/>
          <p:cNvSpPr/>
          <p:nvPr/>
        </p:nvSpPr>
        <p:spPr>
          <a:xfrm>
            <a:off x="2535559" y="836712"/>
            <a:ext cx="5348807" cy="126957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de-DE" sz="2400" b="1" i="0" u="none" strike="noStrike" cap="none">
                <a:solidFill>
                  <a:srgbClr val="808080"/>
                </a:solidFill>
                <a:latin typeface="Calibri"/>
                <a:ea typeface="Calibri"/>
                <a:cs typeface="Calibri"/>
                <a:sym typeface="Calibri"/>
              </a:rPr>
              <a:t>IpuS</a:t>
            </a:r>
          </a:p>
          <a:p>
            <a:pPr marL="0" marR="0" lvl="0" indent="0" algn="ctr" rtl="0">
              <a:spcBef>
                <a:spcPts val="0"/>
              </a:spcBef>
              <a:spcAft>
                <a:spcPts val="0"/>
              </a:spcAft>
              <a:buNone/>
            </a:pPr>
            <a:endParaRPr sz="1400" b="1" i="0" u="none" strike="noStrike" cap="none">
              <a:solidFill>
                <a:srgbClr val="808080"/>
              </a:solidFill>
              <a:latin typeface="Calibri"/>
              <a:ea typeface="Calibri"/>
              <a:cs typeface="Calibri"/>
              <a:sym typeface="Calibri"/>
            </a:endParaRPr>
          </a:p>
          <a:p>
            <a:pPr marL="0" marR="0" lvl="0" indent="0" algn="ctr" rtl="0">
              <a:spcBef>
                <a:spcPts val="0"/>
              </a:spcBef>
              <a:spcAft>
                <a:spcPts val="0"/>
              </a:spcAft>
              <a:buSzPct val="25000"/>
              <a:buNone/>
            </a:pPr>
            <a:r>
              <a:rPr lang="de-DE" sz="1400" b="1" i="0" u="none" strike="noStrike" cap="none">
                <a:solidFill>
                  <a:srgbClr val="808080"/>
                </a:solidFill>
                <a:latin typeface="Calibri"/>
                <a:ea typeface="Calibri"/>
                <a:cs typeface="Calibri"/>
                <a:sym typeface="Calibri"/>
              </a:rPr>
              <a:t>"Let’s talk about Porno" </a:t>
            </a:r>
          </a:p>
          <a:p>
            <a:pPr marL="0" marR="0" lvl="0" indent="0" algn="ctr" rtl="0">
              <a:spcBef>
                <a:spcPts val="0"/>
              </a:spcBef>
              <a:spcAft>
                <a:spcPts val="0"/>
              </a:spcAft>
              <a:buSzPct val="25000"/>
              <a:buNone/>
            </a:pPr>
            <a:r>
              <a:rPr lang="de-DE" sz="1400" b="1" i="0" u="none" strike="noStrike" cap="none">
                <a:solidFill>
                  <a:srgbClr val="808080"/>
                </a:solidFill>
                <a:latin typeface="Calibri"/>
                <a:ea typeface="Calibri"/>
                <a:cs typeface="Calibri"/>
                <a:sym typeface="Calibri"/>
              </a:rPr>
              <a:t>Toelichting over In</a:t>
            </a:r>
            <a:r>
              <a:rPr lang="de-DE" b="1">
                <a:solidFill>
                  <a:srgbClr val="808080"/>
                </a:solidFill>
                <a:latin typeface="Calibri"/>
                <a:ea typeface="Calibri"/>
                <a:cs typeface="Calibri"/>
                <a:sym typeface="Calibri"/>
              </a:rPr>
              <a:t>ternetpornografie en Sexting in familieverband</a:t>
            </a:r>
            <a:r>
              <a:rPr lang="de-DE" sz="1400" b="1" i="0" u="none" strike="noStrike" cap="none">
                <a:solidFill>
                  <a:srgbClr val="808080"/>
                </a:solidFill>
                <a:latin typeface="Calibri"/>
                <a:ea typeface="Calibri"/>
                <a:cs typeface="Calibri"/>
                <a:sym typeface="Calibri"/>
              </a:rPr>
              <a:t> </a:t>
            </a:r>
          </a:p>
          <a:p>
            <a:pPr marL="0" marR="0" lvl="0" indent="0" algn="ctr" rtl="0">
              <a:spcBef>
                <a:spcPts val="0"/>
              </a:spcBef>
              <a:spcAft>
                <a:spcPts val="0"/>
              </a:spcAft>
              <a:buSzPct val="25000"/>
              <a:buNone/>
            </a:pPr>
            <a:r>
              <a:rPr lang="de-DE" sz="1050" b="1" i="0" u="none" strike="noStrike" cap="none">
                <a:solidFill>
                  <a:srgbClr val="808080"/>
                </a:solidFill>
                <a:latin typeface="Calibri"/>
                <a:ea typeface="Calibri"/>
                <a:cs typeface="Calibri"/>
                <a:sym typeface="Calibri"/>
              </a:rPr>
              <a:t>Projekt Nr. 2015-1-DE02-KA204-002427</a:t>
            </a:r>
          </a:p>
        </p:txBody>
      </p:sp>
      <p:pic>
        <p:nvPicPr>
          <p:cNvPr id="142" name="Shape 142"/>
          <p:cNvPicPr preferRelativeResize="0"/>
          <p:nvPr/>
        </p:nvPicPr>
        <p:blipFill rotWithShape="1">
          <a:blip r:embed="rId3">
            <a:alphaModFix/>
          </a:blip>
          <a:srcRect/>
          <a:stretch/>
        </p:blipFill>
        <p:spPr>
          <a:xfrm>
            <a:off x="4360653" y="308903"/>
            <a:ext cx="1507489" cy="311785"/>
          </a:xfrm>
          <a:prstGeom prst="rect">
            <a:avLst/>
          </a:prstGeom>
          <a:noFill/>
          <a:ln>
            <a:noFill/>
          </a:ln>
        </p:spPr>
      </p:pic>
      <p:sp>
        <p:nvSpPr>
          <p:cNvPr id="143" name="Shape 143"/>
          <p:cNvSpPr txBox="1"/>
          <p:nvPr/>
        </p:nvSpPr>
        <p:spPr>
          <a:xfrm>
            <a:off x="3995935" y="6237312"/>
            <a:ext cx="4244974" cy="388938"/>
          </a:xfrm>
          <a:prstGeom prst="rect">
            <a:avLst/>
          </a:prstGeom>
          <a:solidFill>
            <a:srgbClr val="FFFFFF"/>
          </a:solidFill>
          <a:ln>
            <a:noFill/>
          </a:ln>
        </p:spPr>
        <p:txBody>
          <a:bodyPr lIns="0" tIns="0" rIns="0" bIns="0" anchor="t" anchorCtr="0">
            <a:noAutofit/>
          </a:bodyPr>
          <a:lstStyle/>
          <a:p>
            <a:pPr marL="0" marR="0" lvl="0" indent="0" algn="l" rtl="0">
              <a:lnSpc>
                <a:spcPct val="100000"/>
              </a:lnSpc>
              <a:spcBef>
                <a:spcPts val="0"/>
              </a:spcBef>
              <a:spcAft>
                <a:spcPts val="0"/>
              </a:spcAft>
              <a:buClr>
                <a:srgbClr val="808080"/>
              </a:buClr>
              <a:buSzPct val="25000"/>
              <a:buFont typeface="Calibri"/>
              <a:buNone/>
            </a:pPr>
            <a:r>
              <a:rPr lang="de-DE" sz="1000" baseline="-25000">
                <a:solidFill>
                  <a:schemeClr val="dk1"/>
                </a:solidFill>
                <a:latin typeface="Calibri"/>
                <a:ea typeface="Calibri"/>
                <a:cs typeface="Calibri"/>
                <a:sym typeface="Calibri"/>
              </a:rPr>
              <a:t>Dit project wordt gerealiseerd met  de financiële ondersteuning van de Europese Commissie. De verantwoordelijkheid voor de inhoud ligt uitsluitend bij de ontwerper en de Commissie is niet aansprakelijk voor het gebruik van de erin bekomen informatie.</a:t>
            </a:r>
            <a:r>
              <a:rPr lang="de-DE" sz="1000">
                <a:solidFill>
                  <a:schemeClr val="dk1"/>
                </a:solidFill>
                <a:latin typeface="Calibri"/>
                <a:ea typeface="Calibri"/>
                <a:cs typeface="Calibri"/>
                <a:sym typeface="Calibri"/>
              </a:rPr>
              <a:t> </a:t>
            </a:r>
          </a:p>
        </p:txBody>
      </p:sp>
      <p:sp>
        <p:nvSpPr>
          <p:cNvPr id="144" name="Shape 144"/>
          <p:cNvSpPr txBox="1"/>
          <p:nvPr/>
        </p:nvSpPr>
        <p:spPr>
          <a:xfrm>
            <a:off x="2987824" y="6021287"/>
            <a:ext cx="4775200" cy="146050"/>
          </a:xfrm>
          <a:prstGeom prst="rect">
            <a:avLst/>
          </a:prstGeom>
          <a:solidFill>
            <a:srgbClr val="FFFFFF"/>
          </a:solidFill>
          <a:ln>
            <a:noFill/>
          </a:ln>
        </p:spPr>
        <p:txBody>
          <a:bodyPr lIns="0" tIns="0" rIns="0" bIns="0" anchor="t" anchorCtr="0">
            <a:noAutofit/>
          </a:bodyPr>
          <a:lstStyle/>
          <a:p>
            <a:pPr marL="0" marR="0" lvl="0" indent="0" algn="ctr" rtl="0">
              <a:lnSpc>
                <a:spcPct val="100000"/>
              </a:lnSpc>
              <a:spcBef>
                <a:spcPts val="0"/>
              </a:spcBef>
              <a:spcAft>
                <a:spcPts val="0"/>
              </a:spcAft>
              <a:buClr>
                <a:srgbClr val="808080"/>
              </a:buClr>
              <a:buSzPct val="25000"/>
              <a:buFont typeface="Calibri"/>
              <a:buNone/>
            </a:pPr>
            <a:r>
              <a:rPr lang="de-DE" sz="1000" b="1" i="0" u="none" strike="noStrike" cap="none">
                <a:solidFill>
                  <a:srgbClr val="808080"/>
                </a:solidFill>
                <a:latin typeface="Calibri"/>
                <a:ea typeface="Calibri"/>
                <a:cs typeface="Calibri"/>
                <a:sym typeface="Calibri"/>
              </a:rPr>
              <a:t>Met ondersteuning van het Erasmus+ programma van de Europese</a:t>
            </a:r>
            <a:r>
              <a:rPr lang="de-DE" sz="1000" b="1">
                <a:solidFill>
                  <a:srgbClr val="808080"/>
                </a:solidFill>
                <a:latin typeface="Calibri"/>
                <a:ea typeface="Calibri"/>
                <a:cs typeface="Calibri"/>
                <a:sym typeface="Calibri"/>
              </a:rPr>
              <a:t> Unie</a:t>
            </a:r>
          </a:p>
        </p:txBody>
      </p:sp>
      <p:pic>
        <p:nvPicPr>
          <p:cNvPr id="145" name="Shape 145"/>
          <p:cNvPicPr preferRelativeResize="0"/>
          <p:nvPr/>
        </p:nvPicPr>
        <p:blipFill rotWithShape="1">
          <a:blip r:embed="rId4">
            <a:alphaModFix/>
          </a:blip>
          <a:srcRect/>
          <a:stretch/>
        </p:blipFill>
        <p:spPr>
          <a:xfrm>
            <a:off x="3347864" y="6237310"/>
            <a:ext cx="540001" cy="359999"/>
          </a:xfrm>
          <a:prstGeom prst="rect">
            <a:avLst/>
          </a:prstGeom>
          <a:noFill/>
          <a:ln>
            <a:noFill/>
          </a:ln>
        </p:spPr>
      </p:pic>
      <p:sp>
        <p:nvSpPr>
          <p:cNvPr id="146" name="Shape 146"/>
          <p:cNvSpPr/>
          <p:nvPr/>
        </p:nvSpPr>
        <p:spPr>
          <a:xfrm>
            <a:off x="0" y="0"/>
            <a:ext cx="9144000" cy="4572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sp>
        <p:nvSpPr>
          <p:cNvPr id="147" name="Shape 147"/>
          <p:cNvSpPr/>
          <p:nvPr/>
        </p:nvSpPr>
        <p:spPr>
          <a:xfrm>
            <a:off x="0" y="457200"/>
            <a:ext cx="9144000" cy="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274637"/>
            <a:ext cx="7467600"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Calibri"/>
              <a:buNone/>
            </a:pPr>
            <a:r>
              <a:rPr lang="de-DE" sz="3000" b="0" i="0" u="none" strike="noStrike" cap="small">
                <a:solidFill>
                  <a:schemeClr val="dk2"/>
                </a:solidFill>
                <a:latin typeface="Calibri"/>
                <a:ea typeface="Calibri"/>
                <a:cs typeface="Calibri"/>
                <a:sym typeface="Calibri"/>
              </a:rPr>
              <a:t>Hoe  goed werkt een beschermingsfilter?</a:t>
            </a:r>
            <a:br>
              <a:rPr lang="de-DE" sz="3000" b="0" i="0" u="none" strike="noStrike" cap="small">
                <a:solidFill>
                  <a:schemeClr val="dk2"/>
                </a:solidFill>
                <a:latin typeface="Calibri"/>
                <a:ea typeface="Calibri"/>
                <a:cs typeface="Calibri"/>
                <a:sym typeface="Calibri"/>
              </a:rPr>
            </a:br>
            <a:endParaRPr lang="de-DE" sz="3000" b="0" i="0" u="none" strike="noStrike" cap="small">
              <a:solidFill>
                <a:schemeClr val="dk2"/>
              </a:solidFill>
              <a:latin typeface="Calibri"/>
              <a:ea typeface="Calibri"/>
              <a:cs typeface="Calibri"/>
              <a:sym typeface="Calibri"/>
            </a:endParaRPr>
          </a:p>
        </p:txBody>
      </p:sp>
      <p:pic>
        <p:nvPicPr>
          <p:cNvPr id="212" name="Shape 212"/>
          <p:cNvPicPr preferRelativeResize="0"/>
          <p:nvPr/>
        </p:nvPicPr>
        <p:blipFill rotWithShape="1">
          <a:blip r:embed="rId3">
            <a:alphaModFix/>
          </a:blip>
          <a:srcRect/>
          <a:stretch/>
        </p:blipFill>
        <p:spPr>
          <a:xfrm>
            <a:off x="457200" y="1600200"/>
            <a:ext cx="7467600" cy="4873624"/>
          </a:xfrm>
          <a:prstGeom prst="rect">
            <a:avLst/>
          </a:prstGeom>
          <a:noFill/>
          <a:ln>
            <a:noFill/>
          </a:ln>
        </p:spPr>
      </p:pic>
      <p:sp>
        <p:nvSpPr>
          <p:cNvPr id="213" name="Shape 213"/>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10</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274637"/>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a:latin typeface="Calibri"/>
                <a:ea typeface="Calibri"/>
                <a:cs typeface="Calibri"/>
                <a:sym typeface="Calibri"/>
              </a:rPr>
              <a:t>Gebruik van een gratis of een betalende beschermingsfilter ?</a:t>
            </a:r>
          </a:p>
        </p:txBody>
      </p:sp>
      <p:pic>
        <p:nvPicPr>
          <p:cNvPr id="219" name="Shape 219"/>
          <p:cNvPicPr preferRelativeResize="0"/>
          <p:nvPr/>
        </p:nvPicPr>
        <p:blipFill rotWithShape="1">
          <a:blip r:embed="rId3">
            <a:alphaModFix/>
          </a:blip>
          <a:srcRect/>
          <a:stretch/>
        </p:blipFill>
        <p:spPr>
          <a:xfrm>
            <a:off x="539552" y="1700808"/>
            <a:ext cx="7344815" cy="4896543"/>
          </a:xfrm>
          <a:prstGeom prst="rect">
            <a:avLst/>
          </a:prstGeom>
          <a:noFill/>
          <a:ln>
            <a:noFill/>
          </a:ln>
        </p:spPr>
      </p:pic>
      <p:sp>
        <p:nvSpPr>
          <p:cNvPr id="220" name="Shape 220"/>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11</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57200" y="274637"/>
            <a:ext cx="7467600"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Calibri"/>
              <a:buNone/>
            </a:pPr>
            <a:r>
              <a:rPr lang="de-DE">
                <a:latin typeface="Calibri"/>
                <a:ea typeface="Calibri"/>
                <a:cs typeface="Calibri"/>
                <a:sym typeface="Calibri"/>
              </a:rPr>
              <a:t>Z</a:t>
            </a:r>
            <a:r>
              <a:rPr lang="de-DE" sz="3000" b="0" i="0" u="none" strike="noStrike" cap="small">
                <a:solidFill>
                  <a:schemeClr val="dk2"/>
                </a:solidFill>
                <a:latin typeface="Calibri"/>
                <a:ea typeface="Calibri"/>
                <a:cs typeface="Calibri"/>
                <a:sym typeface="Calibri"/>
              </a:rPr>
              <a:t>ou  u een fil</a:t>
            </a:r>
            <a:r>
              <a:rPr lang="de-DE">
                <a:latin typeface="Calibri"/>
                <a:ea typeface="Calibri"/>
                <a:cs typeface="Calibri"/>
                <a:sym typeface="Calibri"/>
              </a:rPr>
              <a:t>ter installeren waarvoor betaald dient te worden</a:t>
            </a:r>
            <a:r>
              <a:rPr lang="de-DE" sz="3000" b="0" i="0" u="none" strike="noStrike" cap="small">
                <a:solidFill>
                  <a:schemeClr val="dk2"/>
                </a:solidFill>
                <a:latin typeface="Calibri"/>
                <a:ea typeface="Calibri"/>
                <a:cs typeface="Calibri"/>
                <a:sym typeface="Calibri"/>
              </a:rPr>
              <a:t>?</a:t>
            </a:r>
            <a:br>
              <a:rPr lang="de-DE" sz="3000" b="0" i="0" u="none" strike="noStrike" cap="small">
                <a:solidFill>
                  <a:schemeClr val="dk2"/>
                </a:solidFill>
                <a:latin typeface="Calibri"/>
                <a:ea typeface="Calibri"/>
                <a:cs typeface="Calibri"/>
                <a:sym typeface="Calibri"/>
              </a:rPr>
            </a:br>
            <a:endParaRPr lang="de-DE" sz="3000" b="0" i="0" u="none" strike="noStrike" cap="small">
              <a:solidFill>
                <a:schemeClr val="dk2"/>
              </a:solidFill>
              <a:latin typeface="Calibri"/>
              <a:ea typeface="Calibri"/>
              <a:cs typeface="Calibri"/>
              <a:sym typeface="Calibri"/>
            </a:endParaRPr>
          </a:p>
        </p:txBody>
      </p:sp>
      <p:pic>
        <p:nvPicPr>
          <p:cNvPr id="226" name="Shape 226"/>
          <p:cNvPicPr preferRelativeResize="0"/>
          <p:nvPr/>
        </p:nvPicPr>
        <p:blipFill rotWithShape="1">
          <a:blip r:embed="rId3">
            <a:alphaModFix/>
          </a:blip>
          <a:srcRect/>
          <a:stretch/>
        </p:blipFill>
        <p:spPr>
          <a:xfrm>
            <a:off x="539552" y="1700808"/>
            <a:ext cx="7467600" cy="4873624"/>
          </a:xfrm>
          <a:prstGeom prst="rect">
            <a:avLst/>
          </a:prstGeom>
          <a:noFill/>
          <a:ln>
            <a:noFill/>
          </a:ln>
        </p:spPr>
      </p:pic>
      <p:sp>
        <p:nvSpPr>
          <p:cNvPr id="227" name="Shape 227"/>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12</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457200" y="274637"/>
            <a:ext cx="7467600" cy="1143000"/>
          </a:xfrm>
          <a:prstGeom prst="rect">
            <a:avLst/>
          </a:prstGeom>
          <a:noFill/>
          <a:ln>
            <a:noFill/>
          </a:ln>
        </p:spPr>
        <p:txBody>
          <a:bodyPr lIns="91425" tIns="45700" rIns="91425" bIns="45700" anchor="b" anchorCtr="0">
            <a:noAutofit/>
          </a:bodyPr>
          <a:lstStyle/>
          <a:p>
            <a:pPr marL="1828800" marR="0" lvl="0" indent="457200" algn="l" rtl="0">
              <a:spcBef>
                <a:spcPts val="0"/>
              </a:spcBef>
              <a:buClr>
                <a:schemeClr val="dk2"/>
              </a:buClr>
              <a:buSzPct val="25000"/>
              <a:buFont typeface="Calibri"/>
              <a:buNone/>
            </a:pPr>
            <a:r>
              <a:rPr lang="de-DE" b="1">
                <a:latin typeface="Calibri"/>
                <a:ea typeface="Calibri"/>
                <a:cs typeface="Calibri"/>
                <a:sym typeface="Calibri"/>
              </a:rPr>
              <a:t>Samenvatting</a:t>
            </a:r>
          </a:p>
        </p:txBody>
      </p:sp>
      <p:sp>
        <p:nvSpPr>
          <p:cNvPr id="233" name="Shape 233"/>
          <p:cNvSpPr txBox="1">
            <a:spLocks noGrp="1"/>
          </p:cNvSpPr>
          <p:nvPr>
            <p:ph type="body" idx="1"/>
          </p:nvPr>
        </p:nvSpPr>
        <p:spPr>
          <a:xfrm>
            <a:off x="457200" y="1600200"/>
            <a:ext cx="7467600" cy="4873751"/>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70000"/>
              <a:buFont typeface="Noto Sans Symbols"/>
              <a:buChar char="•"/>
            </a:pPr>
            <a:r>
              <a:rPr lang="de-DE">
                <a:latin typeface="Calibri"/>
                <a:ea typeface="Calibri"/>
                <a:cs typeface="Calibri"/>
                <a:sym typeface="Calibri"/>
              </a:rPr>
              <a:t>De meeste ouders gebruiken geen beschermings software.</a:t>
            </a:r>
          </a:p>
          <a:p>
            <a:pPr marL="0" marR="0" lvl="0" indent="0" algn="l" rtl="0">
              <a:spcBef>
                <a:spcPts val="60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274320" marR="0" lvl="0" indent="-274320" algn="l" rtl="0">
              <a:spcBef>
                <a:spcPts val="600"/>
              </a:spcBef>
              <a:spcAft>
                <a:spcPts val="0"/>
              </a:spcAft>
              <a:buClr>
                <a:schemeClr val="accent1"/>
              </a:buClr>
              <a:buSzPct val="70000"/>
              <a:buFont typeface="Noto Sans Symbols"/>
              <a:buChar char="•"/>
            </a:pPr>
            <a:r>
              <a:rPr lang="de-DE">
                <a:latin typeface="Calibri"/>
                <a:ea typeface="Calibri"/>
                <a:cs typeface="Calibri"/>
                <a:sym typeface="Calibri"/>
              </a:rPr>
              <a:t>De tevredenheid over de software varieert sterk tussen diegenen die een sofware gebruiken.</a:t>
            </a:r>
          </a:p>
          <a:p>
            <a:pPr marL="0" marR="0" lvl="0" indent="0" algn="l" rtl="0">
              <a:spcBef>
                <a:spcPts val="60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274320" marR="0" lvl="0" indent="-274320" algn="l" rtl="0">
              <a:spcBef>
                <a:spcPts val="600"/>
              </a:spcBef>
              <a:spcAft>
                <a:spcPts val="0"/>
              </a:spcAft>
              <a:buClr>
                <a:schemeClr val="accent1"/>
              </a:buClr>
              <a:buSzPct val="70000"/>
              <a:buFont typeface="Noto Sans Symbols"/>
              <a:buChar char="•"/>
            </a:pPr>
            <a:r>
              <a:rPr lang="de-DE">
                <a:latin typeface="Calibri"/>
                <a:ea typeface="Calibri"/>
                <a:cs typeface="Calibri"/>
                <a:sym typeface="Calibri"/>
              </a:rPr>
              <a:t>Weinigen gebruiken echt een betalende software</a:t>
            </a:r>
            <a:r>
              <a:rPr lang="de-DE" sz="2400" b="0" i="0" u="none" strike="noStrike" cap="none">
                <a:solidFill>
                  <a:schemeClr val="dk1"/>
                </a:solidFill>
                <a:latin typeface="Calibri"/>
                <a:ea typeface="Calibri"/>
                <a:cs typeface="Calibri"/>
                <a:sym typeface="Calibri"/>
              </a:rPr>
              <a:t> (</a:t>
            </a:r>
            <a:r>
              <a:rPr lang="de-DE">
                <a:latin typeface="Calibri"/>
                <a:ea typeface="Calibri"/>
                <a:cs typeface="Calibri"/>
                <a:sym typeface="Calibri"/>
              </a:rPr>
              <a:t>uitzondering:</a:t>
            </a:r>
            <a:r>
              <a:rPr lang="de-DE" sz="2400" b="0" i="0" u="none" strike="noStrike" cap="none">
                <a:solidFill>
                  <a:schemeClr val="dk1"/>
                </a:solidFill>
                <a:latin typeface="Calibri"/>
                <a:ea typeface="Calibri"/>
                <a:cs typeface="Calibri"/>
                <a:sym typeface="Calibri"/>
              </a:rPr>
              <a:t> DE)</a:t>
            </a:r>
          </a:p>
          <a:p>
            <a:pPr marL="0" marR="0" lvl="0" indent="0" algn="l" rtl="0">
              <a:spcBef>
                <a:spcPts val="60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274320" marR="0" lvl="0" indent="-274320" algn="l" rtl="0">
              <a:spcBef>
                <a:spcPts val="600"/>
              </a:spcBef>
              <a:buClr>
                <a:schemeClr val="accent1"/>
              </a:buClr>
              <a:buSzPct val="70000"/>
              <a:buFont typeface="Noto Sans Symbols"/>
              <a:buChar char="•"/>
            </a:pPr>
            <a:r>
              <a:rPr lang="de-DE">
                <a:latin typeface="Calibri"/>
                <a:ea typeface="Calibri"/>
                <a:cs typeface="Calibri"/>
                <a:sym typeface="Calibri"/>
              </a:rPr>
              <a:t>Gemiddeld willen minder dan 50 % van de ouders een betalende software gebruiken (uitzondering:</a:t>
            </a:r>
            <a:r>
              <a:rPr lang="de-DE" sz="2400" b="0" i="0" u="none" strike="noStrike" cap="none">
                <a:solidFill>
                  <a:schemeClr val="dk1"/>
                </a:solidFill>
                <a:latin typeface="Calibri"/>
                <a:ea typeface="Calibri"/>
                <a:cs typeface="Calibri"/>
                <a:sym typeface="Calibri"/>
              </a:rPr>
              <a:t> DE)</a:t>
            </a:r>
          </a:p>
        </p:txBody>
      </p:sp>
      <p:sp>
        <p:nvSpPr>
          <p:cNvPr id="234" name="Shape 234"/>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13</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539552" y="2276872"/>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b="1">
                <a:latin typeface="Calibri"/>
                <a:ea typeface="Calibri"/>
                <a:cs typeface="Calibri"/>
                <a:sym typeface="Calibri"/>
              </a:rPr>
              <a:t>gesprekken over sexualiteit</a:t>
            </a:r>
          </a:p>
        </p:txBody>
      </p:sp>
      <p:sp>
        <p:nvSpPr>
          <p:cNvPr id="240" name="Shape 240"/>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14</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274637"/>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a:latin typeface="Calibri"/>
                <a:ea typeface="Calibri"/>
                <a:cs typeface="Calibri"/>
                <a:sym typeface="Calibri"/>
              </a:rPr>
              <a:t>Vergelijking tussen de landen: wordt er over sexualiteit gesproken?*</a:t>
            </a:r>
          </a:p>
        </p:txBody>
      </p:sp>
      <p:sp>
        <p:nvSpPr>
          <p:cNvPr id="246" name="Shape 246"/>
          <p:cNvSpPr txBox="1"/>
          <p:nvPr/>
        </p:nvSpPr>
        <p:spPr>
          <a:xfrm>
            <a:off x="226690" y="6496767"/>
            <a:ext cx="4014240"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200">
                <a:solidFill>
                  <a:schemeClr val="dk1"/>
                </a:solidFill>
                <a:latin typeface="Libre Baskerville"/>
                <a:ea typeface="Libre Baskerville"/>
                <a:cs typeface="Libre Baskerville"/>
                <a:sym typeface="Libre Baskerville"/>
              </a:rPr>
              <a:t>*hier wordt enkel rekening gehouden met kinderen vanaf 11 jaar.</a:t>
            </a:r>
          </a:p>
        </p:txBody>
      </p:sp>
      <p:pic>
        <p:nvPicPr>
          <p:cNvPr id="247" name="Shape 247"/>
          <p:cNvPicPr preferRelativeResize="0"/>
          <p:nvPr/>
        </p:nvPicPr>
        <p:blipFill rotWithShape="1">
          <a:blip r:embed="rId3">
            <a:alphaModFix/>
          </a:blip>
          <a:srcRect/>
          <a:stretch/>
        </p:blipFill>
        <p:spPr>
          <a:xfrm>
            <a:off x="539552" y="1515321"/>
            <a:ext cx="7344815" cy="4896543"/>
          </a:xfrm>
          <a:prstGeom prst="rect">
            <a:avLst/>
          </a:prstGeom>
          <a:noFill/>
          <a:ln>
            <a:noFill/>
          </a:ln>
        </p:spPr>
      </p:pic>
      <p:sp>
        <p:nvSpPr>
          <p:cNvPr id="248" name="Shape 248"/>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15</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457200" y="274637"/>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3000" b="0" i="0" u="none" strike="noStrike" cap="small">
                <a:solidFill>
                  <a:schemeClr val="dk2"/>
                </a:solidFill>
                <a:latin typeface="Calibri"/>
                <a:ea typeface="Calibri"/>
                <a:cs typeface="Calibri"/>
                <a:sym typeface="Calibri"/>
              </a:rPr>
              <a:t>Was Internetpornografie een thema?*</a:t>
            </a:r>
          </a:p>
        </p:txBody>
      </p:sp>
      <p:sp>
        <p:nvSpPr>
          <p:cNvPr id="254" name="Shape 254"/>
          <p:cNvSpPr txBox="1"/>
          <p:nvPr/>
        </p:nvSpPr>
        <p:spPr>
          <a:xfrm>
            <a:off x="539552" y="6381328"/>
            <a:ext cx="4014240"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200">
                <a:solidFill>
                  <a:schemeClr val="dk1"/>
                </a:solidFill>
                <a:latin typeface="Libre Baskerville"/>
                <a:ea typeface="Libre Baskerville"/>
                <a:cs typeface="Libre Baskerville"/>
                <a:sym typeface="Libre Baskerville"/>
              </a:rPr>
              <a:t>*hier wordt enkel rekening gehouden met kinderen vanaf 11 jaar.</a:t>
            </a:r>
          </a:p>
        </p:txBody>
      </p:sp>
      <p:pic>
        <p:nvPicPr>
          <p:cNvPr id="255" name="Shape 255"/>
          <p:cNvPicPr preferRelativeResize="0"/>
          <p:nvPr/>
        </p:nvPicPr>
        <p:blipFill rotWithShape="1">
          <a:blip r:embed="rId3">
            <a:alphaModFix/>
          </a:blip>
          <a:srcRect/>
          <a:stretch/>
        </p:blipFill>
        <p:spPr>
          <a:xfrm>
            <a:off x="545050" y="1484783"/>
            <a:ext cx="7344815" cy="4896543"/>
          </a:xfrm>
          <a:prstGeom prst="rect">
            <a:avLst/>
          </a:prstGeom>
          <a:noFill/>
          <a:ln>
            <a:noFill/>
          </a:ln>
        </p:spPr>
      </p:pic>
      <p:sp>
        <p:nvSpPr>
          <p:cNvPr id="256" name="Shape 256"/>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16</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274637"/>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b="1">
                <a:latin typeface="Calibri"/>
                <a:ea typeface="Calibri"/>
                <a:cs typeface="Calibri"/>
                <a:sym typeface="Calibri"/>
              </a:rPr>
              <a:t>Samenvatting</a:t>
            </a:r>
            <a:r>
              <a:rPr lang="de-DE" sz="3000" b="0" i="0" u="none" strike="noStrike" cap="small">
                <a:solidFill>
                  <a:schemeClr val="dk2"/>
                </a:solidFill>
                <a:latin typeface="Calibri"/>
                <a:ea typeface="Calibri"/>
                <a:cs typeface="Calibri"/>
                <a:sym typeface="Calibri"/>
              </a:rPr>
              <a:t/>
            </a:r>
            <a:br>
              <a:rPr lang="de-DE" sz="3000" b="0" i="0" u="none" strike="noStrike" cap="small">
                <a:solidFill>
                  <a:schemeClr val="dk2"/>
                </a:solidFill>
                <a:latin typeface="Calibri"/>
                <a:ea typeface="Calibri"/>
                <a:cs typeface="Calibri"/>
                <a:sym typeface="Calibri"/>
              </a:rPr>
            </a:br>
            <a:endParaRPr lang="de-DE" sz="3000" b="0" i="0" u="none" strike="noStrike" cap="small">
              <a:solidFill>
                <a:schemeClr val="dk2"/>
              </a:solidFill>
              <a:latin typeface="Calibri"/>
              <a:ea typeface="Calibri"/>
              <a:cs typeface="Calibri"/>
              <a:sym typeface="Calibri"/>
            </a:endParaRPr>
          </a:p>
        </p:txBody>
      </p:sp>
      <p:sp>
        <p:nvSpPr>
          <p:cNvPr id="262" name="Shape 262"/>
          <p:cNvSpPr txBox="1">
            <a:spLocks noGrp="1"/>
          </p:cNvSpPr>
          <p:nvPr>
            <p:ph type="body" idx="1"/>
          </p:nvPr>
        </p:nvSpPr>
        <p:spPr>
          <a:xfrm>
            <a:off x="457200" y="1600200"/>
            <a:ext cx="7467600" cy="4873751"/>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70000"/>
              <a:buFont typeface="Noto Sans Symbols"/>
              <a:buChar char="•"/>
            </a:pPr>
            <a:r>
              <a:rPr lang="de-DE">
                <a:latin typeface="Calibri"/>
                <a:ea typeface="Calibri"/>
                <a:cs typeface="Calibri"/>
                <a:sym typeface="Calibri"/>
              </a:rPr>
              <a:t>Normaal gezien wordt er in alle landen met de kinderen vanaf 11 jaar over sexualiteit gesproken (of het is gepland)</a:t>
            </a:r>
          </a:p>
          <a:p>
            <a:pPr marL="0" marR="0" lvl="0" indent="0" algn="l" rtl="0">
              <a:spcBef>
                <a:spcPts val="60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274320" marR="0" lvl="0" indent="-274320" algn="l" rtl="0">
              <a:spcBef>
                <a:spcPts val="600"/>
              </a:spcBef>
              <a:spcAft>
                <a:spcPts val="0"/>
              </a:spcAft>
              <a:buClr>
                <a:schemeClr val="accent1"/>
              </a:buClr>
              <a:buSzPct val="70000"/>
              <a:buFont typeface="Noto Sans Symbols"/>
              <a:buChar char="•"/>
            </a:pPr>
            <a:r>
              <a:rPr lang="de-DE">
                <a:latin typeface="Calibri"/>
                <a:ea typeface="Calibri"/>
                <a:cs typeface="Calibri"/>
                <a:sym typeface="Calibri"/>
              </a:rPr>
              <a:t>Bij 22 - 62 % van de ouders was Internetpornografie nog geen thema (vooral in DE, BE en SK)</a:t>
            </a:r>
          </a:p>
          <a:p>
            <a:pPr marL="274320" marR="0" lvl="0" indent="-274320" algn="l" rtl="0">
              <a:spcBef>
                <a:spcPts val="600"/>
              </a:spcBef>
              <a:spcAft>
                <a:spcPts val="0"/>
              </a:spcAft>
              <a:buClr>
                <a:schemeClr val="accent1"/>
              </a:buClr>
              <a:buSzPct val="70000"/>
              <a:buFont typeface="Noto Sans Symbols"/>
              <a:buNone/>
            </a:pPr>
            <a:endParaRPr sz="2400" b="0" i="0" u="none" strike="noStrike" cap="none">
              <a:solidFill>
                <a:schemeClr val="dk1"/>
              </a:solidFill>
              <a:latin typeface="Libre Baskerville"/>
              <a:ea typeface="Libre Baskerville"/>
              <a:cs typeface="Libre Baskerville"/>
              <a:sym typeface="Libre Baskerville"/>
            </a:endParaRPr>
          </a:p>
          <a:p>
            <a:pPr marL="274320" marR="0" lvl="0" indent="-274320" algn="l" rtl="0">
              <a:spcBef>
                <a:spcPts val="600"/>
              </a:spcBef>
              <a:spcAft>
                <a:spcPts val="0"/>
              </a:spcAft>
              <a:buClr>
                <a:schemeClr val="accent1"/>
              </a:buClr>
              <a:buSzPct val="70000"/>
              <a:buFont typeface="Noto Sans Symbols"/>
              <a:buNone/>
            </a:pPr>
            <a:endParaRPr sz="2400" b="0" i="0" u="none" strike="noStrike" cap="none">
              <a:solidFill>
                <a:schemeClr val="dk1"/>
              </a:solidFill>
              <a:latin typeface="Libre Baskerville"/>
              <a:ea typeface="Libre Baskerville"/>
              <a:cs typeface="Libre Baskerville"/>
              <a:sym typeface="Libre Baskerville"/>
            </a:endParaRPr>
          </a:p>
          <a:p>
            <a:pPr marL="274320" marR="0" lvl="0" indent="-274320" algn="l" rtl="0">
              <a:spcBef>
                <a:spcPts val="600"/>
              </a:spcBef>
              <a:buClr>
                <a:schemeClr val="accent1"/>
              </a:buClr>
              <a:buSzPct val="70000"/>
              <a:buFont typeface="Noto Sans Symbols"/>
              <a:buNone/>
            </a:pPr>
            <a:endParaRPr sz="2400" b="0" i="0" u="none" strike="noStrike" cap="none">
              <a:solidFill>
                <a:schemeClr val="dk1"/>
              </a:solidFill>
              <a:latin typeface="Libre Baskerville"/>
              <a:ea typeface="Libre Baskerville"/>
              <a:cs typeface="Libre Baskerville"/>
              <a:sym typeface="Libre Baskerville"/>
            </a:endParaRPr>
          </a:p>
        </p:txBody>
      </p:sp>
      <p:sp>
        <p:nvSpPr>
          <p:cNvPr id="263" name="Shape 263"/>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17</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611560" y="1916832"/>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Libre Baskerville"/>
              <a:buNone/>
            </a:pPr>
            <a:r>
              <a:rPr lang="de-DE" sz="2700" b="0" i="0" u="none" strike="noStrike" cap="small">
                <a:solidFill>
                  <a:schemeClr val="dk2"/>
                </a:solidFill>
                <a:latin typeface="Libre Baskerville"/>
                <a:ea typeface="Libre Baskerville"/>
                <a:cs typeface="Libre Baskerville"/>
                <a:sym typeface="Libre Baskerville"/>
              </a:rPr>
              <a:t> </a:t>
            </a:r>
            <a:r>
              <a:rPr lang="de-DE" sz="3240" b="1" i="0" u="none" strike="noStrike" cap="small">
                <a:solidFill>
                  <a:schemeClr val="dk2"/>
                </a:solidFill>
                <a:latin typeface="Calibri"/>
                <a:ea typeface="Calibri"/>
                <a:cs typeface="Calibri"/>
                <a:sym typeface="Calibri"/>
              </a:rPr>
              <a:t>Internetpornogra</a:t>
            </a:r>
            <a:r>
              <a:rPr lang="de-DE" sz="3240" b="1">
                <a:latin typeface="Calibri"/>
                <a:ea typeface="Calibri"/>
                <a:cs typeface="Calibri"/>
                <a:sym typeface="Calibri"/>
              </a:rPr>
              <a:t>f</a:t>
            </a:r>
            <a:r>
              <a:rPr lang="de-DE" sz="3240" b="1" i="0" u="none" strike="noStrike" cap="small">
                <a:solidFill>
                  <a:schemeClr val="dk2"/>
                </a:solidFill>
                <a:latin typeface="Calibri"/>
                <a:ea typeface="Calibri"/>
                <a:cs typeface="Calibri"/>
                <a:sym typeface="Calibri"/>
              </a:rPr>
              <a:t>ie</a:t>
            </a:r>
            <a:br>
              <a:rPr lang="de-DE" sz="3240" b="1" i="0" u="none" strike="noStrike" cap="small">
                <a:solidFill>
                  <a:schemeClr val="dk2"/>
                </a:solidFill>
                <a:latin typeface="Calibri"/>
                <a:ea typeface="Calibri"/>
                <a:cs typeface="Calibri"/>
                <a:sym typeface="Calibri"/>
              </a:rPr>
            </a:br>
            <a:r>
              <a:rPr lang="de-DE" sz="3240" b="1" i="0" u="none" strike="noStrike" cap="small">
                <a:solidFill>
                  <a:schemeClr val="dk2"/>
                </a:solidFill>
                <a:latin typeface="Calibri"/>
                <a:ea typeface="Calibri"/>
                <a:cs typeface="Calibri"/>
                <a:sym typeface="Calibri"/>
              </a:rPr>
              <a:t>i</a:t>
            </a:r>
            <a:r>
              <a:rPr lang="de-DE" sz="3240" b="1">
                <a:latin typeface="Calibri"/>
                <a:ea typeface="Calibri"/>
                <a:cs typeface="Calibri"/>
                <a:sym typeface="Calibri"/>
              </a:rPr>
              <a:t>n</a:t>
            </a:r>
            <a:r>
              <a:rPr lang="de-DE" sz="3240" b="1" i="0" u="none" strike="noStrike" cap="small">
                <a:solidFill>
                  <a:schemeClr val="dk2"/>
                </a:solidFill>
                <a:latin typeface="Calibri"/>
                <a:ea typeface="Calibri"/>
                <a:cs typeface="Calibri"/>
                <a:sym typeface="Calibri"/>
              </a:rPr>
              <a:t> Detail</a:t>
            </a:r>
          </a:p>
        </p:txBody>
      </p:sp>
      <p:sp>
        <p:nvSpPr>
          <p:cNvPr id="269" name="Shape 269"/>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18</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457200" y="274637"/>
            <a:ext cx="7467600" cy="922114"/>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a:latin typeface="Calibri"/>
                <a:ea typeface="Calibri"/>
                <a:cs typeface="Calibri"/>
                <a:sym typeface="Calibri"/>
              </a:rPr>
              <a:t>Po</a:t>
            </a:r>
            <a:r>
              <a:rPr lang="de-DE" sz="3000" b="0" i="0" u="none" strike="noStrike" cap="small">
                <a:solidFill>
                  <a:schemeClr val="dk2"/>
                </a:solidFill>
                <a:latin typeface="Calibri"/>
                <a:ea typeface="Calibri"/>
                <a:cs typeface="Calibri"/>
                <a:sym typeface="Calibri"/>
              </a:rPr>
              <a:t>rnografische inhoud - </a:t>
            </a:r>
            <a:r>
              <a:rPr lang="de-DE">
                <a:latin typeface="Calibri"/>
                <a:ea typeface="Calibri"/>
                <a:cs typeface="Calibri"/>
                <a:sym typeface="Calibri"/>
              </a:rPr>
              <a:t>samenvatting alle landen</a:t>
            </a:r>
            <a:r>
              <a:rPr lang="de-DE" sz="3000" b="0" i="0" u="none" strike="noStrike" cap="small">
                <a:solidFill>
                  <a:schemeClr val="dk2"/>
                </a:solidFill>
                <a:latin typeface="Calibri"/>
                <a:ea typeface="Calibri"/>
                <a:cs typeface="Calibri"/>
                <a:sym typeface="Calibri"/>
              </a:rPr>
              <a:t>*</a:t>
            </a:r>
            <a:br>
              <a:rPr lang="de-DE" sz="3000" b="0" i="0" u="none" strike="noStrike" cap="small">
                <a:solidFill>
                  <a:schemeClr val="dk2"/>
                </a:solidFill>
                <a:latin typeface="Calibri"/>
                <a:ea typeface="Calibri"/>
                <a:cs typeface="Calibri"/>
                <a:sym typeface="Calibri"/>
              </a:rPr>
            </a:br>
            <a:endParaRPr lang="de-DE" sz="3000" b="0" i="0" u="none" strike="noStrike" cap="small">
              <a:solidFill>
                <a:schemeClr val="dk2"/>
              </a:solidFill>
              <a:latin typeface="Calibri"/>
              <a:ea typeface="Calibri"/>
              <a:cs typeface="Calibri"/>
              <a:sym typeface="Calibri"/>
            </a:endParaRPr>
          </a:p>
        </p:txBody>
      </p:sp>
      <p:pic>
        <p:nvPicPr>
          <p:cNvPr id="275" name="Shape 275"/>
          <p:cNvPicPr preferRelativeResize="0"/>
          <p:nvPr/>
        </p:nvPicPr>
        <p:blipFill rotWithShape="1">
          <a:blip r:embed="rId3">
            <a:alphaModFix/>
          </a:blip>
          <a:srcRect b="14043"/>
          <a:stretch/>
        </p:blipFill>
        <p:spPr>
          <a:xfrm>
            <a:off x="755575" y="1412775"/>
            <a:ext cx="6912767" cy="5000749"/>
          </a:xfrm>
          <a:prstGeom prst="rect">
            <a:avLst/>
          </a:prstGeom>
          <a:noFill/>
          <a:ln>
            <a:noFill/>
          </a:ln>
        </p:spPr>
      </p:pic>
      <p:sp>
        <p:nvSpPr>
          <p:cNvPr id="276" name="Shape 276"/>
          <p:cNvSpPr txBox="1"/>
          <p:nvPr/>
        </p:nvSpPr>
        <p:spPr>
          <a:xfrm>
            <a:off x="539552" y="6381328"/>
            <a:ext cx="4014240"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200">
                <a:solidFill>
                  <a:schemeClr val="dk1"/>
                </a:solidFill>
                <a:latin typeface="Libre Baskerville"/>
                <a:ea typeface="Libre Baskerville"/>
                <a:cs typeface="Libre Baskerville"/>
                <a:sym typeface="Libre Baskerville"/>
              </a:rPr>
              <a:t>*hier wordt enkel rekening gehouden met kinderen vanaf 11 jaar.</a:t>
            </a:r>
          </a:p>
        </p:txBody>
      </p:sp>
      <p:sp>
        <p:nvSpPr>
          <p:cNvPr id="277" name="Shape 277"/>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19</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74637"/>
            <a:ext cx="7467600" cy="850106"/>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1800" b="0" i="0" u="none" strike="noStrike" cap="small">
                <a:solidFill>
                  <a:schemeClr val="dk2"/>
                </a:solidFill>
                <a:latin typeface="Calibri"/>
                <a:ea typeface="Calibri"/>
                <a:cs typeface="Calibri"/>
                <a:sym typeface="Calibri"/>
              </a:rPr>
              <a:t>O1 </a:t>
            </a:r>
            <a:r>
              <a:rPr lang="de-DE" sz="2430" b="0" i="0" u="none" strike="noStrike" cap="small">
                <a:solidFill>
                  <a:schemeClr val="dk2"/>
                </a:solidFill>
                <a:latin typeface="Calibri"/>
                <a:ea typeface="Calibri"/>
                <a:cs typeface="Calibri"/>
                <a:sym typeface="Calibri"/>
              </a:rPr>
              <a:t/>
            </a:r>
            <a:br>
              <a:rPr lang="de-DE" sz="2430" b="0" i="0" u="none" strike="noStrike" cap="small">
                <a:solidFill>
                  <a:schemeClr val="dk2"/>
                </a:solidFill>
                <a:latin typeface="Calibri"/>
                <a:ea typeface="Calibri"/>
                <a:cs typeface="Calibri"/>
                <a:sym typeface="Calibri"/>
              </a:rPr>
            </a:br>
            <a:r>
              <a:rPr lang="de-DE" sz="2430" b="0" i="0" u="none" strike="noStrike" cap="small">
                <a:solidFill>
                  <a:schemeClr val="dk2"/>
                </a:solidFill>
                <a:latin typeface="Calibri"/>
                <a:ea typeface="Calibri"/>
                <a:cs typeface="Calibri"/>
                <a:sym typeface="Calibri"/>
              </a:rPr>
              <a:t>Overzicht van de behoeftenanalyse</a:t>
            </a:r>
          </a:p>
        </p:txBody>
      </p:sp>
      <p:sp>
        <p:nvSpPr>
          <p:cNvPr id="153" name="Shape 153"/>
          <p:cNvSpPr txBox="1">
            <a:spLocks noGrp="1"/>
          </p:cNvSpPr>
          <p:nvPr>
            <p:ph type="body" idx="1"/>
          </p:nvPr>
        </p:nvSpPr>
        <p:spPr>
          <a:xfrm>
            <a:off x="457200" y="1340767"/>
            <a:ext cx="7467600" cy="5184575"/>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70000"/>
              <a:buFont typeface="Noto Sans Symbols"/>
              <a:buNone/>
            </a:pPr>
            <a:endParaRPr sz="1100" b="0" i="0" u="none" strike="noStrike" cap="none">
              <a:solidFill>
                <a:schemeClr val="dk1"/>
              </a:solidFill>
              <a:latin typeface="Calibri"/>
              <a:ea typeface="Calibri"/>
              <a:cs typeface="Calibri"/>
              <a:sym typeface="Calibri"/>
            </a:endParaRPr>
          </a:p>
          <a:p>
            <a:pPr marL="274320" marR="0" lvl="0" indent="-274320" algn="l" rtl="0">
              <a:spcBef>
                <a:spcPts val="600"/>
              </a:spcBef>
              <a:spcAft>
                <a:spcPts val="0"/>
              </a:spcAft>
              <a:buClr>
                <a:schemeClr val="accent1"/>
              </a:buClr>
              <a:buSzPct val="70000"/>
              <a:buFont typeface="Noto Sans Symbols"/>
              <a:buChar char="•"/>
            </a:pPr>
            <a:r>
              <a:rPr lang="de-DE">
                <a:latin typeface="Calibri"/>
                <a:ea typeface="Calibri"/>
                <a:cs typeface="Calibri"/>
                <a:sym typeface="Calibri"/>
              </a:rPr>
              <a:t>In totaal werden </a:t>
            </a:r>
            <a:r>
              <a:rPr lang="de-DE" b="1">
                <a:latin typeface="Calibri"/>
                <a:ea typeface="Calibri"/>
                <a:cs typeface="Calibri"/>
                <a:sym typeface="Calibri"/>
              </a:rPr>
              <a:t>912 ouders</a:t>
            </a:r>
            <a:r>
              <a:rPr lang="de-DE">
                <a:latin typeface="Calibri"/>
                <a:ea typeface="Calibri"/>
                <a:cs typeface="Calibri"/>
                <a:sym typeface="Calibri"/>
              </a:rPr>
              <a:t> in </a:t>
            </a:r>
            <a:r>
              <a:rPr lang="de-DE" b="1">
                <a:latin typeface="Calibri"/>
                <a:ea typeface="Calibri"/>
                <a:cs typeface="Calibri"/>
                <a:sym typeface="Calibri"/>
              </a:rPr>
              <a:t>7 landen</a:t>
            </a:r>
            <a:r>
              <a:rPr lang="de-DE">
                <a:latin typeface="Calibri"/>
                <a:ea typeface="Calibri"/>
                <a:cs typeface="Calibri"/>
                <a:sym typeface="Calibri"/>
              </a:rPr>
              <a:t> ondervraagd.</a:t>
            </a:r>
          </a:p>
          <a:p>
            <a:pPr marL="0" marR="0" lvl="0" indent="0" algn="l" rtl="0">
              <a:spcBef>
                <a:spcPts val="600"/>
              </a:spcBef>
              <a:spcAft>
                <a:spcPts val="0"/>
              </a:spcAft>
              <a:buClr>
                <a:schemeClr val="accent1"/>
              </a:buClr>
              <a:buSzPct val="25000"/>
              <a:buFont typeface="Noto Sans Symbols"/>
              <a:buNone/>
            </a:pPr>
            <a:endParaRPr sz="800" b="1" i="0" u="none" strike="noStrike" cap="none">
              <a:solidFill>
                <a:schemeClr val="dk1"/>
              </a:solidFill>
              <a:latin typeface="Calibri"/>
              <a:ea typeface="Calibri"/>
              <a:cs typeface="Calibri"/>
              <a:sym typeface="Calibri"/>
            </a:endParaRPr>
          </a:p>
          <a:p>
            <a:pPr marL="274320" marR="0" lvl="0" indent="-274320" algn="l" rtl="0">
              <a:spcBef>
                <a:spcPts val="600"/>
              </a:spcBef>
              <a:spcAft>
                <a:spcPts val="0"/>
              </a:spcAft>
              <a:buClr>
                <a:schemeClr val="accent1"/>
              </a:buClr>
              <a:buSzPct val="70000"/>
              <a:buFont typeface="Noto Sans Symbols"/>
              <a:buChar char="•"/>
            </a:pPr>
            <a:r>
              <a:rPr lang="de-DE">
                <a:latin typeface="Calibri"/>
                <a:ea typeface="Calibri"/>
                <a:cs typeface="Calibri"/>
                <a:sym typeface="Calibri"/>
              </a:rPr>
              <a:t>Doel van de behoeftenanalyse : </a:t>
            </a:r>
            <a:r>
              <a:rPr lang="de-DE" b="1">
                <a:latin typeface="Calibri"/>
                <a:ea typeface="Calibri"/>
                <a:cs typeface="Calibri"/>
                <a:sym typeface="Calibri"/>
              </a:rPr>
              <a:t>Vaststellen welke de noden van de verschillende landen zijn.</a:t>
            </a:r>
          </a:p>
          <a:p>
            <a:pPr marL="640080" marR="0" lvl="1" indent="-284480" algn="l" rtl="0">
              <a:spcBef>
                <a:spcPts val="420"/>
              </a:spcBef>
              <a:spcAft>
                <a:spcPts val="0"/>
              </a:spcAft>
              <a:buClr>
                <a:schemeClr val="accent1"/>
              </a:buClr>
              <a:buSzPct val="79999"/>
              <a:buFont typeface="Noto Sans Symbols"/>
              <a:buChar char="●"/>
            </a:pPr>
            <a:r>
              <a:rPr lang="de-DE">
                <a:latin typeface="Calibri"/>
                <a:ea typeface="Calibri"/>
                <a:cs typeface="Calibri"/>
                <a:sym typeface="Calibri"/>
              </a:rPr>
              <a:t>Zijn Internetpornografie en Sexting over het algemeen (momenteel) een thema?</a:t>
            </a:r>
          </a:p>
          <a:p>
            <a:pPr marL="640080" marR="0" lvl="1" indent="-284480" algn="l" rtl="0">
              <a:spcBef>
                <a:spcPts val="420"/>
              </a:spcBef>
              <a:spcAft>
                <a:spcPts val="0"/>
              </a:spcAft>
              <a:buClr>
                <a:schemeClr val="accent1"/>
              </a:buClr>
              <a:buSzPct val="79999"/>
              <a:buFont typeface="Noto Sans Symbols"/>
              <a:buChar char="●"/>
            </a:pPr>
            <a:r>
              <a:rPr lang="de-DE">
                <a:latin typeface="Calibri"/>
                <a:ea typeface="Calibri"/>
                <a:cs typeface="Calibri"/>
                <a:sym typeface="Calibri"/>
              </a:rPr>
              <a:t>Beseffen de mensen dat er een probleem is?</a:t>
            </a:r>
          </a:p>
          <a:p>
            <a:pPr marL="640080" marR="0" lvl="1" indent="-284480" algn="l" rtl="0">
              <a:spcBef>
                <a:spcPts val="420"/>
              </a:spcBef>
              <a:spcAft>
                <a:spcPts val="0"/>
              </a:spcAft>
              <a:buClr>
                <a:schemeClr val="accent1"/>
              </a:buClr>
              <a:buSzPct val="79999"/>
              <a:buFont typeface="Calibri"/>
              <a:buChar char="●"/>
            </a:pPr>
            <a:r>
              <a:rPr lang="de-DE">
                <a:latin typeface="Calibri"/>
                <a:ea typeface="Calibri"/>
                <a:cs typeface="Calibri"/>
                <a:sym typeface="Calibri"/>
              </a:rPr>
              <a:t>Wordt er uiting gegeven aan de noden?</a:t>
            </a:r>
          </a:p>
          <a:p>
            <a:pPr marL="640080" marR="0" lvl="1" indent="-284480" algn="l" rtl="0">
              <a:spcBef>
                <a:spcPts val="420"/>
              </a:spcBef>
              <a:spcAft>
                <a:spcPts val="0"/>
              </a:spcAft>
              <a:buClr>
                <a:schemeClr val="accent1"/>
              </a:buClr>
              <a:buSzPct val="209999"/>
              <a:buFont typeface="Calibri"/>
              <a:buChar char="●"/>
            </a:pPr>
            <a:r>
              <a:rPr lang="de-DE">
                <a:latin typeface="Calibri"/>
                <a:ea typeface="Calibri"/>
                <a:cs typeface="Calibri"/>
                <a:sym typeface="Calibri"/>
              </a:rPr>
              <a:t>Hoe zien de noden er uit? Wat hebben ouders nodig?</a:t>
            </a:r>
          </a:p>
          <a:p>
            <a:pPr marL="274320" marR="0" lvl="0" indent="-274320" algn="l" rtl="0">
              <a:spcBef>
                <a:spcPts val="600"/>
              </a:spcBef>
              <a:spcAft>
                <a:spcPts val="0"/>
              </a:spcAft>
              <a:buClr>
                <a:schemeClr val="accent1"/>
              </a:buClr>
              <a:buSzPct val="70000"/>
              <a:buFont typeface="Noto Sans Symbols"/>
              <a:buChar char="•"/>
            </a:pPr>
            <a:r>
              <a:rPr lang="de-DE">
                <a:latin typeface="Calibri"/>
                <a:ea typeface="Calibri"/>
                <a:cs typeface="Calibri"/>
                <a:sym typeface="Calibri"/>
              </a:rPr>
              <a:t>Wat is nog van belang?</a:t>
            </a:r>
          </a:p>
          <a:p>
            <a:pPr marL="640080" marR="0" lvl="1" indent="-284480" algn="l" rtl="0">
              <a:spcBef>
                <a:spcPts val="420"/>
              </a:spcBef>
              <a:spcAft>
                <a:spcPts val="0"/>
              </a:spcAft>
              <a:buClr>
                <a:schemeClr val="accent1"/>
              </a:buClr>
              <a:buSzPct val="79999"/>
              <a:buFont typeface="Noto Sans Symbols"/>
              <a:buChar char="●"/>
            </a:pPr>
            <a:r>
              <a:rPr lang="de-DE">
                <a:latin typeface="Calibri"/>
                <a:ea typeface="Calibri"/>
                <a:cs typeface="Calibri"/>
                <a:sym typeface="Calibri"/>
              </a:rPr>
              <a:t>De evaluatie van de behoeften in de verschillende landen en welke leeftijd de kinderen hebben.</a:t>
            </a:r>
            <a:r>
              <a:rPr lang="de-DE" sz="2100" b="0" i="0" u="none" strike="noStrike" cap="none">
                <a:solidFill>
                  <a:schemeClr val="dk1"/>
                </a:solidFill>
                <a:latin typeface="Calibri"/>
                <a:ea typeface="Calibri"/>
                <a:cs typeface="Calibri"/>
                <a:sym typeface="Calibri"/>
              </a:rPr>
              <a:t> </a:t>
            </a:r>
          </a:p>
          <a:p>
            <a:pPr marL="274320" marR="0" lvl="0" indent="-274320" algn="l" rtl="0">
              <a:lnSpc>
                <a:spcPct val="115000"/>
              </a:lnSpc>
              <a:spcBef>
                <a:spcPts val="600"/>
              </a:spcBef>
              <a:buClr>
                <a:schemeClr val="accent1"/>
              </a:buClr>
              <a:buSzPct val="70000"/>
              <a:buFont typeface="Noto Sans Symbols"/>
              <a:buNone/>
            </a:pPr>
            <a:endParaRPr sz="2200" b="0" i="0" u="none" strike="noStrike" cap="none">
              <a:solidFill>
                <a:srgbClr val="000000"/>
              </a:solidFill>
              <a:latin typeface="Calibri"/>
              <a:ea typeface="Calibri"/>
              <a:cs typeface="Calibri"/>
              <a:sym typeface="Calibri"/>
            </a:endParaRPr>
          </a:p>
        </p:txBody>
      </p:sp>
      <p:sp>
        <p:nvSpPr>
          <p:cNvPr id="154" name="Shape 154"/>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2</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35495" y="188640"/>
            <a:ext cx="8579295" cy="922114"/>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2700" b="0" i="0" u="none" strike="noStrike" cap="small">
                <a:solidFill>
                  <a:schemeClr val="dk2"/>
                </a:solidFill>
                <a:latin typeface="Calibri"/>
                <a:ea typeface="Calibri"/>
                <a:cs typeface="Calibri"/>
                <a:sym typeface="Calibri"/>
              </a:rPr>
              <a:t>Pornogra</a:t>
            </a:r>
            <a:r>
              <a:rPr lang="de-DE" sz="2700">
                <a:latin typeface="Calibri"/>
                <a:ea typeface="Calibri"/>
                <a:cs typeface="Calibri"/>
                <a:sym typeface="Calibri"/>
              </a:rPr>
              <a:t>fische inhouden - kan u zich voorstellen dat uw kind al een keer pornografische inhoud/beelden op het internet heeft gezien?</a:t>
            </a:r>
          </a:p>
        </p:txBody>
      </p:sp>
      <p:pic>
        <p:nvPicPr>
          <p:cNvPr id="283" name="Shape 283"/>
          <p:cNvPicPr preferRelativeResize="0"/>
          <p:nvPr/>
        </p:nvPicPr>
        <p:blipFill rotWithShape="1">
          <a:blip r:embed="rId3">
            <a:alphaModFix/>
          </a:blip>
          <a:srcRect/>
          <a:stretch/>
        </p:blipFill>
        <p:spPr>
          <a:xfrm>
            <a:off x="539552" y="1482437"/>
            <a:ext cx="7467600" cy="4873624"/>
          </a:xfrm>
          <a:prstGeom prst="rect">
            <a:avLst/>
          </a:prstGeom>
          <a:noFill/>
          <a:ln>
            <a:noFill/>
          </a:ln>
        </p:spPr>
      </p:pic>
      <p:sp>
        <p:nvSpPr>
          <p:cNvPr id="284" name="Shape 284"/>
          <p:cNvSpPr txBox="1"/>
          <p:nvPr/>
        </p:nvSpPr>
        <p:spPr>
          <a:xfrm>
            <a:off x="539552" y="6381328"/>
            <a:ext cx="4014240"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200">
                <a:solidFill>
                  <a:schemeClr val="dk1"/>
                </a:solidFill>
                <a:latin typeface="Libre Baskerville"/>
                <a:ea typeface="Libre Baskerville"/>
                <a:cs typeface="Libre Baskerville"/>
                <a:sym typeface="Libre Baskerville"/>
              </a:rPr>
              <a:t>*hier wordt enkel rekening gehouden met kinderen ouder dan 11 jaar.</a:t>
            </a:r>
          </a:p>
        </p:txBody>
      </p:sp>
      <p:sp>
        <p:nvSpPr>
          <p:cNvPr id="285" name="Shape 285"/>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20</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274637"/>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3000" b="0" i="0" u="none" strike="noStrike" cap="small">
                <a:solidFill>
                  <a:schemeClr val="dk2"/>
                </a:solidFill>
                <a:latin typeface="Calibri"/>
                <a:ea typeface="Calibri"/>
                <a:cs typeface="Calibri"/>
                <a:sym typeface="Calibri"/>
              </a:rPr>
              <a:t>Voelen ouders zich goed geïnformeerd over de risico</a:t>
            </a:r>
            <a:r>
              <a:rPr lang="de-DE">
                <a:latin typeface="Calibri"/>
                <a:ea typeface="Calibri"/>
                <a:cs typeface="Calibri"/>
                <a:sym typeface="Calibri"/>
              </a:rPr>
              <a:t>’s van Internetpornografie?</a:t>
            </a:r>
          </a:p>
        </p:txBody>
      </p:sp>
      <p:sp>
        <p:nvSpPr>
          <p:cNvPr id="291" name="Shape 291"/>
          <p:cNvSpPr txBox="1">
            <a:spLocks noGrp="1"/>
          </p:cNvSpPr>
          <p:nvPr>
            <p:ph type="body" idx="1"/>
          </p:nvPr>
        </p:nvSpPr>
        <p:spPr>
          <a:xfrm>
            <a:off x="457200" y="1484783"/>
            <a:ext cx="8147247" cy="4989168"/>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Noto Sans Symbols"/>
              <a:buNone/>
            </a:pPr>
            <a:r>
              <a:rPr lang="de-DE" sz="2000" b="0" i="0" u="none" strike="noStrike" cap="none">
                <a:solidFill>
                  <a:schemeClr val="dk1"/>
                </a:solidFill>
                <a:latin typeface="Libre Baskerville"/>
                <a:ea typeface="Libre Baskerville"/>
                <a:cs typeface="Libre Baskerville"/>
                <a:sym typeface="Libre Baskerville"/>
              </a:rPr>
              <a:t>Goed geïnformeerd over</a:t>
            </a:r>
            <a:r>
              <a:rPr lang="de-DE" sz="2000"/>
              <a:t>…</a:t>
            </a:r>
            <a:r>
              <a:rPr lang="de-DE" sz="2000" b="0" i="0" u="none" strike="noStrike" cap="none">
                <a:solidFill>
                  <a:schemeClr val="dk1"/>
                </a:solidFill>
                <a:latin typeface="Libre Baskerville"/>
                <a:ea typeface="Libre Baskerville"/>
                <a:cs typeface="Libre Baskerville"/>
                <a:sym typeface="Libre Baskerville"/>
              </a:rPr>
              <a:t>.. </a:t>
            </a:r>
            <a:r>
              <a:rPr lang="de-DE" sz="2000"/>
              <a:t>‘stijging van de agressiviteit bij hardcore en geweldpornografie’</a:t>
            </a:r>
          </a:p>
        </p:txBody>
      </p:sp>
      <p:pic>
        <p:nvPicPr>
          <p:cNvPr id="292" name="Shape 292"/>
          <p:cNvPicPr preferRelativeResize="0"/>
          <p:nvPr/>
        </p:nvPicPr>
        <p:blipFill rotWithShape="1">
          <a:blip r:embed="rId3">
            <a:alphaModFix/>
          </a:blip>
          <a:srcRect/>
          <a:stretch/>
        </p:blipFill>
        <p:spPr>
          <a:xfrm>
            <a:off x="539552" y="2276872"/>
            <a:ext cx="6912767" cy="4079191"/>
          </a:xfrm>
          <a:prstGeom prst="rect">
            <a:avLst/>
          </a:prstGeom>
          <a:noFill/>
          <a:ln>
            <a:noFill/>
          </a:ln>
        </p:spPr>
      </p:pic>
      <p:sp>
        <p:nvSpPr>
          <p:cNvPr id="293" name="Shape 293"/>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21</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457200" y="274637"/>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a:latin typeface="Calibri"/>
                <a:ea typeface="Calibri"/>
                <a:cs typeface="Calibri"/>
                <a:sym typeface="Calibri"/>
              </a:rPr>
              <a:t>Voelen ouders zich goed geïnformeerd over de risico’s van Internetpornografie?</a:t>
            </a:r>
          </a:p>
        </p:txBody>
      </p:sp>
      <p:sp>
        <p:nvSpPr>
          <p:cNvPr id="299" name="Shape 299"/>
          <p:cNvSpPr txBox="1">
            <a:spLocks noGrp="1"/>
          </p:cNvSpPr>
          <p:nvPr>
            <p:ph type="body" idx="1"/>
          </p:nvPr>
        </p:nvSpPr>
        <p:spPr>
          <a:xfrm>
            <a:off x="457200" y="1484783"/>
            <a:ext cx="7467600" cy="498916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endParaRPr sz="1200" b="0" i="0" u="none" strike="noStrike" cap="none">
              <a:solidFill>
                <a:schemeClr val="dk1"/>
              </a:solidFill>
              <a:latin typeface="Libre Baskerville"/>
              <a:ea typeface="Libre Baskerville"/>
              <a:cs typeface="Libre Baskerville"/>
              <a:sym typeface="Libre Baskerville"/>
            </a:endParaRPr>
          </a:p>
          <a:p>
            <a:pPr marL="0" marR="0" lvl="0" indent="0" algn="l" rtl="0">
              <a:spcBef>
                <a:spcPts val="600"/>
              </a:spcBef>
              <a:buClr>
                <a:schemeClr val="accent1"/>
              </a:buClr>
              <a:buSzPct val="25000"/>
              <a:buFont typeface="Noto Sans Symbols"/>
              <a:buNone/>
            </a:pPr>
            <a:r>
              <a:rPr lang="de-DE" sz="2000"/>
              <a:t>Goed geïnformeerd over…. ‘overmatig gebruik’</a:t>
            </a:r>
          </a:p>
        </p:txBody>
      </p:sp>
      <p:pic>
        <p:nvPicPr>
          <p:cNvPr id="300" name="Shape 300"/>
          <p:cNvPicPr preferRelativeResize="0"/>
          <p:nvPr/>
        </p:nvPicPr>
        <p:blipFill rotWithShape="1">
          <a:blip r:embed="rId3">
            <a:alphaModFix/>
          </a:blip>
          <a:srcRect/>
          <a:stretch/>
        </p:blipFill>
        <p:spPr>
          <a:xfrm>
            <a:off x="539552" y="2276872"/>
            <a:ext cx="6912767" cy="4079191"/>
          </a:xfrm>
          <a:prstGeom prst="rect">
            <a:avLst/>
          </a:prstGeom>
          <a:noFill/>
          <a:ln>
            <a:noFill/>
          </a:ln>
        </p:spPr>
      </p:pic>
      <p:sp>
        <p:nvSpPr>
          <p:cNvPr id="301" name="Shape 301"/>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22</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457200" y="274637"/>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a:latin typeface="Calibri"/>
                <a:ea typeface="Calibri"/>
                <a:cs typeface="Calibri"/>
                <a:sym typeface="Calibri"/>
              </a:rPr>
              <a:t>Voelen  ouders zich goed geïnformeerd over de risico’s van Internetpornografie?</a:t>
            </a:r>
          </a:p>
        </p:txBody>
      </p:sp>
      <p:sp>
        <p:nvSpPr>
          <p:cNvPr id="307" name="Shape 307"/>
          <p:cNvSpPr txBox="1">
            <a:spLocks noGrp="1"/>
          </p:cNvSpPr>
          <p:nvPr>
            <p:ph type="body" idx="1"/>
          </p:nvPr>
        </p:nvSpPr>
        <p:spPr>
          <a:xfrm>
            <a:off x="457200" y="1484783"/>
            <a:ext cx="7467600" cy="498916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endParaRPr sz="1200" b="0" i="0" u="none" strike="noStrike" cap="none">
              <a:solidFill>
                <a:schemeClr val="dk1"/>
              </a:solidFill>
              <a:latin typeface="Libre Baskerville"/>
              <a:ea typeface="Libre Baskerville"/>
              <a:cs typeface="Libre Baskerville"/>
              <a:sym typeface="Libre Baskerville"/>
            </a:endParaRPr>
          </a:p>
          <a:p>
            <a:pPr marL="0" marR="0" lvl="0" indent="0" algn="l" rtl="0">
              <a:spcBef>
                <a:spcPts val="600"/>
              </a:spcBef>
              <a:buClr>
                <a:schemeClr val="accent1"/>
              </a:buClr>
              <a:buSzPct val="25000"/>
              <a:buFont typeface="Noto Sans Symbols"/>
              <a:buNone/>
            </a:pPr>
            <a:r>
              <a:rPr lang="de-DE" sz="2000"/>
              <a:t>Goed geïnformeerd over …. gebruik van illegale inhouden’</a:t>
            </a:r>
          </a:p>
        </p:txBody>
      </p:sp>
      <p:pic>
        <p:nvPicPr>
          <p:cNvPr id="308" name="Shape 308"/>
          <p:cNvPicPr preferRelativeResize="0"/>
          <p:nvPr/>
        </p:nvPicPr>
        <p:blipFill rotWithShape="1">
          <a:blip r:embed="rId3">
            <a:alphaModFix/>
          </a:blip>
          <a:srcRect/>
          <a:stretch/>
        </p:blipFill>
        <p:spPr>
          <a:xfrm>
            <a:off x="539552" y="2276872"/>
            <a:ext cx="6912767" cy="4079191"/>
          </a:xfrm>
          <a:prstGeom prst="rect">
            <a:avLst/>
          </a:prstGeom>
          <a:noFill/>
          <a:ln>
            <a:noFill/>
          </a:ln>
        </p:spPr>
      </p:pic>
      <p:sp>
        <p:nvSpPr>
          <p:cNvPr id="309" name="Shape 309"/>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23</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457200" y="274637"/>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a:latin typeface="Calibri"/>
                <a:ea typeface="Calibri"/>
                <a:cs typeface="Calibri"/>
                <a:sym typeface="Calibri"/>
              </a:rPr>
              <a:t>Voelen ouders zich goed geïnformeerd over de risico’s van Internetpornografie</a:t>
            </a:r>
            <a:r>
              <a:rPr lang="de-DE" sz="3000" b="0" i="0" u="none" strike="noStrike" cap="small">
                <a:solidFill>
                  <a:schemeClr val="dk2"/>
                </a:solidFill>
                <a:latin typeface="Calibri"/>
                <a:ea typeface="Calibri"/>
                <a:cs typeface="Calibri"/>
                <a:sym typeface="Calibri"/>
              </a:rPr>
              <a:t>?</a:t>
            </a:r>
          </a:p>
        </p:txBody>
      </p:sp>
      <p:sp>
        <p:nvSpPr>
          <p:cNvPr id="315" name="Shape 315"/>
          <p:cNvSpPr txBox="1">
            <a:spLocks noGrp="1"/>
          </p:cNvSpPr>
          <p:nvPr>
            <p:ph type="body" idx="1"/>
          </p:nvPr>
        </p:nvSpPr>
        <p:spPr>
          <a:xfrm>
            <a:off x="457200" y="1484783"/>
            <a:ext cx="7467600" cy="498916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endParaRPr sz="1200" b="0" i="0" u="none" strike="noStrike" cap="none">
              <a:solidFill>
                <a:schemeClr val="dk1"/>
              </a:solidFill>
              <a:latin typeface="Libre Baskerville"/>
              <a:ea typeface="Libre Baskerville"/>
              <a:cs typeface="Libre Baskerville"/>
              <a:sym typeface="Libre Baskerville"/>
            </a:endParaRPr>
          </a:p>
          <a:p>
            <a:pPr marL="0" marR="0" lvl="0" indent="0" algn="l" rtl="0">
              <a:spcBef>
                <a:spcPts val="600"/>
              </a:spcBef>
              <a:buClr>
                <a:schemeClr val="accent1"/>
              </a:buClr>
              <a:buSzPct val="25000"/>
              <a:buFont typeface="Noto Sans Symbols"/>
              <a:buNone/>
            </a:pPr>
            <a:r>
              <a:rPr lang="de-DE" sz="2000"/>
              <a:t>Goed geïnformeerd over …. ‘zich sociaal terugtrekken/isoleren’</a:t>
            </a:r>
          </a:p>
        </p:txBody>
      </p:sp>
      <p:pic>
        <p:nvPicPr>
          <p:cNvPr id="316" name="Shape 316"/>
          <p:cNvPicPr preferRelativeResize="0"/>
          <p:nvPr/>
        </p:nvPicPr>
        <p:blipFill rotWithShape="1">
          <a:blip r:embed="rId3">
            <a:alphaModFix/>
          </a:blip>
          <a:srcRect/>
          <a:stretch/>
        </p:blipFill>
        <p:spPr>
          <a:xfrm>
            <a:off x="539552" y="2276872"/>
            <a:ext cx="6912767" cy="4079191"/>
          </a:xfrm>
          <a:prstGeom prst="rect">
            <a:avLst/>
          </a:prstGeom>
          <a:noFill/>
          <a:ln>
            <a:noFill/>
          </a:ln>
        </p:spPr>
      </p:pic>
      <p:sp>
        <p:nvSpPr>
          <p:cNvPr id="317" name="Shape 317"/>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24</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457200" y="274637"/>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a:latin typeface="Calibri"/>
                <a:ea typeface="Calibri"/>
                <a:cs typeface="Calibri"/>
                <a:sym typeface="Calibri"/>
              </a:rPr>
              <a:t>Hoe </a:t>
            </a:r>
            <a:r>
              <a:rPr lang="de-DE" sz="3000" b="0" i="0" u="none" strike="noStrike" cap="small">
                <a:solidFill>
                  <a:schemeClr val="dk2"/>
                </a:solidFill>
                <a:latin typeface="Calibri"/>
                <a:ea typeface="Calibri"/>
                <a:cs typeface="Calibri"/>
                <a:sym typeface="Calibri"/>
              </a:rPr>
              <a:t>goed denken de ouders dat </a:t>
            </a:r>
            <a:r>
              <a:rPr lang="de-DE">
                <a:latin typeface="Calibri"/>
                <a:ea typeface="Calibri"/>
                <a:cs typeface="Calibri"/>
                <a:sym typeface="Calibri"/>
              </a:rPr>
              <a:t>hun</a:t>
            </a:r>
            <a:r>
              <a:rPr lang="de-DE" sz="3000" b="0" i="0" u="none" strike="noStrike" cap="small">
                <a:solidFill>
                  <a:schemeClr val="dk2"/>
                </a:solidFill>
                <a:latin typeface="Calibri"/>
                <a:ea typeface="Calibri"/>
                <a:cs typeface="Calibri"/>
                <a:sym typeface="Calibri"/>
              </a:rPr>
              <a:t> kind geïnformeerd is over de risico</a:t>
            </a:r>
            <a:r>
              <a:rPr lang="de-DE">
                <a:latin typeface="Calibri"/>
                <a:ea typeface="Calibri"/>
                <a:cs typeface="Calibri"/>
                <a:sym typeface="Calibri"/>
              </a:rPr>
              <a:t>’s?*</a:t>
            </a:r>
          </a:p>
        </p:txBody>
      </p:sp>
      <p:sp>
        <p:nvSpPr>
          <p:cNvPr id="323" name="Shape 323"/>
          <p:cNvSpPr txBox="1">
            <a:spLocks noGrp="1"/>
          </p:cNvSpPr>
          <p:nvPr>
            <p:ph type="body" idx="1"/>
          </p:nvPr>
        </p:nvSpPr>
        <p:spPr>
          <a:xfrm>
            <a:off x="457200" y="1484783"/>
            <a:ext cx="8147247" cy="498916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de-DE" sz="2000"/>
              <a:t>Goed geïnformeerd over …. ‘Stijging van de agressiviteit bij hardcore en geweldpornografie’</a:t>
            </a:r>
          </a:p>
          <a:p>
            <a:pPr marL="0" marR="0" lvl="0" indent="0" algn="l" rtl="0">
              <a:spcBef>
                <a:spcPts val="600"/>
              </a:spcBef>
              <a:buClr>
                <a:schemeClr val="accent1"/>
              </a:buClr>
              <a:buSzPct val="25000"/>
              <a:buFont typeface="Noto Sans Symbols"/>
              <a:buNone/>
            </a:pPr>
            <a:endParaRPr sz="2400" b="0" i="0" u="none" strike="noStrike" cap="none">
              <a:solidFill>
                <a:schemeClr val="dk1"/>
              </a:solidFill>
              <a:latin typeface="Libre Baskerville"/>
              <a:ea typeface="Libre Baskerville"/>
              <a:cs typeface="Libre Baskerville"/>
              <a:sym typeface="Libre Baskerville"/>
            </a:endParaRPr>
          </a:p>
        </p:txBody>
      </p:sp>
      <p:pic>
        <p:nvPicPr>
          <p:cNvPr id="324" name="Shape 324"/>
          <p:cNvPicPr preferRelativeResize="0"/>
          <p:nvPr/>
        </p:nvPicPr>
        <p:blipFill rotWithShape="1">
          <a:blip r:embed="rId3">
            <a:alphaModFix/>
          </a:blip>
          <a:srcRect/>
          <a:stretch/>
        </p:blipFill>
        <p:spPr>
          <a:xfrm>
            <a:off x="539552" y="2276872"/>
            <a:ext cx="6912767" cy="4079191"/>
          </a:xfrm>
          <a:prstGeom prst="rect">
            <a:avLst/>
          </a:prstGeom>
          <a:noFill/>
          <a:ln>
            <a:noFill/>
          </a:ln>
        </p:spPr>
      </p:pic>
      <p:sp>
        <p:nvSpPr>
          <p:cNvPr id="325" name="Shape 325"/>
          <p:cNvSpPr txBox="1"/>
          <p:nvPr/>
        </p:nvSpPr>
        <p:spPr>
          <a:xfrm>
            <a:off x="539552" y="6381328"/>
            <a:ext cx="4014240"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200">
                <a:solidFill>
                  <a:schemeClr val="dk1"/>
                </a:solidFill>
                <a:latin typeface="Libre Baskerville"/>
                <a:ea typeface="Libre Baskerville"/>
                <a:cs typeface="Libre Baskerville"/>
                <a:sym typeface="Libre Baskerville"/>
              </a:rPr>
              <a:t>*hier wordt alleen rekening gehouden met kinderen vanaf 11 jaar. </a:t>
            </a:r>
          </a:p>
        </p:txBody>
      </p:sp>
      <p:sp>
        <p:nvSpPr>
          <p:cNvPr id="326" name="Shape 326"/>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25</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274637"/>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a:latin typeface="Calibri"/>
                <a:ea typeface="Calibri"/>
                <a:cs typeface="Calibri"/>
                <a:sym typeface="Calibri"/>
              </a:rPr>
              <a:t>Hoe  goed denken de ouders dat hun kind geïnformeerd is over de risico’s?*</a:t>
            </a:r>
          </a:p>
        </p:txBody>
      </p:sp>
      <p:sp>
        <p:nvSpPr>
          <p:cNvPr id="332" name="Shape 332"/>
          <p:cNvSpPr txBox="1">
            <a:spLocks noGrp="1"/>
          </p:cNvSpPr>
          <p:nvPr>
            <p:ph type="body" idx="1"/>
          </p:nvPr>
        </p:nvSpPr>
        <p:spPr>
          <a:xfrm>
            <a:off x="457200" y="1417658"/>
            <a:ext cx="7467600" cy="498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endParaRPr sz="1200" b="0" i="0" u="none" strike="noStrike" cap="none">
              <a:solidFill>
                <a:schemeClr val="dk1"/>
              </a:solidFill>
              <a:latin typeface="Libre Baskerville"/>
              <a:ea typeface="Libre Baskerville"/>
              <a:cs typeface="Libre Baskerville"/>
              <a:sym typeface="Libre Baskerville"/>
            </a:endParaRPr>
          </a:p>
          <a:p>
            <a:pPr marL="0" marR="0" lvl="0" indent="0" algn="l" rtl="0">
              <a:spcBef>
                <a:spcPts val="600"/>
              </a:spcBef>
              <a:spcAft>
                <a:spcPts val="0"/>
              </a:spcAft>
              <a:buClr>
                <a:schemeClr val="accent1"/>
              </a:buClr>
              <a:buSzPct val="25000"/>
              <a:buFont typeface="Noto Sans Symbols"/>
              <a:buNone/>
            </a:pPr>
            <a:r>
              <a:rPr lang="de-DE" sz="2000"/>
              <a:t>Goed geïnformeerd over ….’ove</a:t>
            </a:r>
            <a:r>
              <a:rPr lang="de-DE" sz="2000" b="0" i="0" u="none" strike="noStrike" cap="none">
                <a:solidFill>
                  <a:schemeClr val="dk1"/>
                </a:solidFill>
                <a:latin typeface="Libre Baskerville"/>
                <a:ea typeface="Libre Baskerville"/>
                <a:cs typeface="Libre Baskerville"/>
                <a:sym typeface="Libre Baskerville"/>
              </a:rPr>
              <a:t>rmatig gebruik</a:t>
            </a:r>
            <a:r>
              <a:rPr lang="de-DE" sz="2000"/>
              <a:t>’</a:t>
            </a:r>
          </a:p>
          <a:p>
            <a:pPr marL="0" marR="0" lvl="0" indent="0" algn="l" rtl="0">
              <a:spcBef>
                <a:spcPts val="600"/>
              </a:spcBef>
              <a:spcAft>
                <a:spcPts val="0"/>
              </a:spcAft>
              <a:buClr>
                <a:schemeClr val="accent1"/>
              </a:buClr>
              <a:buSzPct val="25000"/>
              <a:buFont typeface="Noto Sans Symbols"/>
              <a:buNone/>
            </a:pPr>
            <a:endParaRPr sz="2000" b="0" i="0" u="none" strike="noStrike" cap="none">
              <a:solidFill>
                <a:schemeClr val="dk1"/>
              </a:solidFill>
              <a:latin typeface="Libre Baskerville"/>
              <a:ea typeface="Libre Baskerville"/>
              <a:cs typeface="Libre Baskerville"/>
              <a:sym typeface="Libre Baskerville"/>
            </a:endParaRPr>
          </a:p>
          <a:p>
            <a:pPr marL="0" marR="0" lvl="0" indent="0" algn="l" rtl="0">
              <a:spcBef>
                <a:spcPts val="600"/>
              </a:spcBef>
              <a:buClr>
                <a:schemeClr val="accent1"/>
              </a:buClr>
              <a:buSzPct val="25000"/>
              <a:buFont typeface="Noto Sans Symbols"/>
              <a:buNone/>
            </a:pPr>
            <a:endParaRPr sz="2400" b="0" i="0" u="none" strike="noStrike" cap="none">
              <a:solidFill>
                <a:schemeClr val="dk1"/>
              </a:solidFill>
              <a:latin typeface="Libre Baskerville"/>
              <a:ea typeface="Libre Baskerville"/>
              <a:cs typeface="Libre Baskerville"/>
              <a:sym typeface="Libre Baskerville"/>
            </a:endParaRPr>
          </a:p>
        </p:txBody>
      </p:sp>
      <p:pic>
        <p:nvPicPr>
          <p:cNvPr id="333" name="Shape 333"/>
          <p:cNvPicPr preferRelativeResize="0"/>
          <p:nvPr/>
        </p:nvPicPr>
        <p:blipFill rotWithShape="1">
          <a:blip r:embed="rId3">
            <a:alphaModFix/>
          </a:blip>
          <a:srcRect/>
          <a:stretch/>
        </p:blipFill>
        <p:spPr>
          <a:xfrm>
            <a:off x="539552" y="2276872"/>
            <a:ext cx="6912767" cy="4079191"/>
          </a:xfrm>
          <a:prstGeom prst="rect">
            <a:avLst/>
          </a:prstGeom>
          <a:noFill/>
          <a:ln>
            <a:noFill/>
          </a:ln>
        </p:spPr>
      </p:pic>
      <p:sp>
        <p:nvSpPr>
          <p:cNvPr id="334" name="Shape 334"/>
          <p:cNvSpPr txBox="1"/>
          <p:nvPr/>
        </p:nvSpPr>
        <p:spPr>
          <a:xfrm>
            <a:off x="539552" y="6381328"/>
            <a:ext cx="4014240"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200">
                <a:solidFill>
                  <a:schemeClr val="dk1"/>
                </a:solidFill>
                <a:latin typeface="Libre Baskerville"/>
                <a:ea typeface="Libre Baskerville"/>
                <a:cs typeface="Libre Baskerville"/>
                <a:sym typeface="Libre Baskerville"/>
              </a:rPr>
              <a:t>*hier wordt alleen rekening gehouden met kinderen vanaf 11 jaar.</a:t>
            </a:r>
          </a:p>
        </p:txBody>
      </p:sp>
      <p:sp>
        <p:nvSpPr>
          <p:cNvPr id="335" name="Shape 335"/>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26</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457200" y="274637"/>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a:latin typeface="Calibri"/>
                <a:ea typeface="Calibri"/>
                <a:cs typeface="Calibri"/>
                <a:sym typeface="Calibri"/>
              </a:rPr>
              <a:t> H</a:t>
            </a:r>
            <a:r>
              <a:rPr lang="de-DE" sz="3000" b="0" i="0" u="none" strike="noStrike" cap="small">
                <a:solidFill>
                  <a:schemeClr val="dk2"/>
                </a:solidFill>
                <a:latin typeface="Calibri"/>
                <a:ea typeface="Calibri"/>
                <a:cs typeface="Calibri"/>
                <a:sym typeface="Calibri"/>
              </a:rPr>
              <a:t>oe goed denken de ouders dat hun kind geïnf</a:t>
            </a:r>
            <a:r>
              <a:rPr lang="de-DE">
                <a:latin typeface="Calibri"/>
                <a:ea typeface="Calibri"/>
                <a:cs typeface="Calibri"/>
                <a:sym typeface="Calibri"/>
              </a:rPr>
              <a:t>ormeerd is over de risico’s</a:t>
            </a:r>
            <a:r>
              <a:rPr lang="de-DE" sz="3000" b="0" i="0" u="none" strike="noStrike" cap="small">
                <a:solidFill>
                  <a:schemeClr val="dk2"/>
                </a:solidFill>
                <a:latin typeface="Calibri"/>
                <a:ea typeface="Calibri"/>
                <a:cs typeface="Calibri"/>
                <a:sym typeface="Calibri"/>
              </a:rPr>
              <a:t>?*</a:t>
            </a:r>
          </a:p>
        </p:txBody>
      </p:sp>
      <p:sp>
        <p:nvSpPr>
          <p:cNvPr id="341" name="Shape 341"/>
          <p:cNvSpPr txBox="1">
            <a:spLocks noGrp="1"/>
          </p:cNvSpPr>
          <p:nvPr>
            <p:ph type="body" idx="1"/>
          </p:nvPr>
        </p:nvSpPr>
        <p:spPr>
          <a:xfrm>
            <a:off x="457200" y="1484783"/>
            <a:ext cx="7467600" cy="498916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endParaRPr sz="1200" b="0" i="0" u="none" strike="noStrike" cap="none">
              <a:solidFill>
                <a:schemeClr val="dk1"/>
              </a:solidFill>
              <a:latin typeface="Libre Baskerville"/>
              <a:ea typeface="Libre Baskerville"/>
              <a:cs typeface="Libre Baskerville"/>
              <a:sym typeface="Libre Baskerville"/>
            </a:endParaRPr>
          </a:p>
          <a:p>
            <a:pPr marL="0" marR="0" lvl="0" indent="0" algn="l" rtl="0">
              <a:spcBef>
                <a:spcPts val="600"/>
              </a:spcBef>
              <a:spcAft>
                <a:spcPts val="0"/>
              </a:spcAft>
              <a:buClr>
                <a:schemeClr val="accent1"/>
              </a:buClr>
              <a:buSzPct val="25000"/>
              <a:buFont typeface="Noto Sans Symbols"/>
              <a:buNone/>
            </a:pPr>
            <a:r>
              <a:rPr lang="de-DE" sz="2000"/>
              <a:t>Goed geïnformeerd over ‘het gebruik van illegale inhouden’</a:t>
            </a:r>
          </a:p>
        </p:txBody>
      </p:sp>
      <p:pic>
        <p:nvPicPr>
          <p:cNvPr id="342" name="Shape 342"/>
          <p:cNvPicPr preferRelativeResize="0"/>
          <p:nvPr/>
        </p:nvPicPr>
        <p:blipFill rotWithShape="1">
          <a:blip r:embed="rId3">
            <a:alphaModFix/>
          </a:blip>
          <a:srcRect/>
          <a:stretch/>
        </p:blipFill>
        <p:spPr>
          <a:xfrm>
            <a:off x="539552" y="2276872"/>
            <a:ext cx="6912767" cy="4079191"/>
          </a:xfrm>
          <a:prstGeom prst="rect">
            <a:avLst/>
          </a:prstGeom>
          <a:noFill/>
          <a:ln>
            <a:noFill/>
          </a:ln>
        </p:spPr>
      </p:pic>
      <p:sp>
        <p:nvSpPr>
          <p:cNvPr id="343" name="Shape 343"/>
          <p:cNvSpPr txBox="1"/>
          <p:nvPr/>
        </p:nvSpPr>
        <p:spPr>
          <a:xfrm>
            <a:off x="539552" y="6381328"/>
            <a:ext cx="4014240"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200">
                <a:solidFill>
                  <a:schemeClr val="dk1"/>
                </a:solidFill>
                <a:latin typeface="Libre Baskerville"/>
                <a:ea typeface="Libre Baskerville"/>
                <a:cs typeface="Libre Baskerville"/>
                <a:sym typeface="Libre Baskerville"/>
              </a:rPr>
              <a:t>*hier wordt alleen rekening gehouden met kinderen vanaf 11 jaar</a:t>
            </a:r>
          </a:p>
        </p:txBody>
      </p:sp>
      <p:sp>
        <p:nvSpPr>
          <p:cNvPr id="344" name="Shape 344"/>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27</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457200" y="274637"/>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a:latin typeface="Calibri"/>
                <a:ea typeface="Calibri"/>
                <a:cs typeface="Calibri"/>
                <a:sym typeface="Calibri"/>
              </a:rPr>
              <a:t>Hoe </a:t>
            </a:r>
            <a:r>
              <a:rPr lang="de-DE" sz="3000" b="0" i="0" u="none" strike="noStrike" cap="small">
                <a:solidFill>
                  <a:schemeClr val="dk2"/>
                </a:solidFill>
                <a:latin typeface="Calibri"/>
                <a:ea typeface="Calibri"/>
                <a:cs typeface="Calibri"/>
                <a:sym typeface="Calibri"/>
              </a:rPr>
              <a:t>goed denken de ouders dat hun kind geïnformeerd is over de r</a:t>
            </a:r>
            <a:r>
              <a:rPr lang="de-DE">
                <a:latin typeface="Calibri"/>
                <a:ea typeface="Calibri"/>
                <a:cs typeface="Calibri"/>
                <a:sym typeface="Calibri"/>
              </a:rPr>
              <a:t>isico’s?*</a:t>
            </a:r>
          </a:p>
        </p:txBody>
      </p:sp>
      <p:sp>
        <p:nvSpPr>
          <p:cNvPr id="350" name="Shape 350"/>
          <p:cNvSpPr txBox="1">
            <a:spLocks noGrp="1"/>
          </p:cNvSpPr>
          <p:nvPr>
            <p:ph type="body" idx="1"/>
          </p:nvPr>
        </p:nvSpPr>
        <p:spPr>
          <a:xfrm>
            <a:off x="457200" y="1484783"/>
            <a:ext cx="7467600" cy="498916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endParaRPr sz="1200" b="0" i="0" u="none" strike="noStrike" cap="none">
              <a:solidFill>
                <a:schemeClr val="dk1"/>
              </a:solidFill>
              <a:latin typeface="Libre Baskerville"/>
              <a:ea typeface="Libre Baskerville"/>
              <a:cs typeface="Libre Baskerville"/>
              <a:sym typeface="Libre Baskerville"/>
            </a:endParaRPr>
          </a:p>
          <a:p>
            <a:pPr marL="0" marR="0" lvl="0" indent="0" algn="l" rtl="0">
              <a:spcBef>
                <a:spcPts val="600"/>
              </a:spcBef>
              <a:spcAft>
                <a:spcPts val="0"/>
              </a:spcAft>
              <a:buClr>
                <a:schemeClr val="accent1"/>
              </a:buClr>
              <a:buSzPct val="25000"/>
              <a:buFont typeface="Noto Sans Symbols"/>
              <a:buNone/>
            </a:pPr>
            <a:r>
              <a:rPr lang="de-DE" sz="2000"/>
              <a:t>Goed geïnformeerd over </a:t>
            </a:r>
            <a:r>
              <a:rPr lang="de-DE" sz="2000" b="0" i="0" u="none" strike="noStrike" cap="none">
                <a:solidFill>
                  <a:schemeClr val="dk1"/>
                </a:solidFill>
                <a:latin typeface="Libre Baskerville"/>
                <a:ea typeface="Libre Baskerville"/>
                <a:cs typeface="Libre Baskerville"/>
                <a:sym typeface="Libre Baskerville"/>
              </a:rPr>
              <a:t>… „zich  sociaal terugtrekken/zich isoleren“</a:t>
            </a:r>
          </a:p>
          <a:p>
            <a:pPr marL="0" marR="0" lvl="0" indent="0" algn="l" rtl="0">
              <a:spcBef>
                <a:spcPts val="600"/>
              </a:spcBef>
              <a:buClr>
                <a:schemeClr val="accent1"/>
              </a:buClr>
              <a:buSzPct val="25000"/>
              <a:buFont typeface="Noto Sans Symbols"/>
              <a:buNone/>
            </a:pPr>
            <a:endParaRPr sz="2400" b="0" i="0" u="none" strike="noStrike" cap="none">
              <a:solidFill>
                <a:schemeClr val="dk1"/>
              </a:solidFill>
              <a:latin typeface="Libre Baskerville"/>
              <a:ea typeface="Libre Baskerville"/>
              <a:cs typeface="Libre Baskerville"/>
              <a:sym typeface="Libre Baskerville"/>
            </a:endParaRPr>
          </a:p>
        </p:txBody>
      </p:sp>
      <p:pic>
        <p:nvPicPr>
          <p:cNvPr id="351" name="Shape 351"/>
          <p:cNvPicPr preferRelativeResize="0"/>
          <p:nvPr/>
        </p:nvPicPr>
        <p:blipFill rotWithShape="1">
          <a:blip r:embed="rId3">
            <a:alphaModFix/>
          </a:blip>
          <a:srcRect/>
          <a:stretch/>
        </p:blipFill>
        <p:spPr>
          <a:xfrm>
            <a:off x="539552" y="2276872"/>
            <a:ext cx="6912767" cy="4079191"/>
          </a:xfrm>
          <a:prstGeom prst="rect">
            <a:avLst/>
          </a:prstGeom>
          <a:noFill/>
          <a:ln>
            <a:noFill/>
          </a:ln>
        </p:spPr>
      </p:pic>
      <p:sp>
        <p:nvSpPr>
          <p:cNvPr id="352" name="Shape 352"/>
          <p:cNvSpPr txBox="1"/>
          <p:nvPr/>
        </p:nvSpPr>
        <p:spPr>
          <a:xfrm>
            <a:off x="539552" y="6381328"/>
            <a:ext cx="4014240"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200">
                <a:solidFill>
                  <a:schemeClr val="dk1"/>
                </a:solidFill>
                <a:latin typeface="Libre Baskerville"/>
                <a:ea typeface="Libre Baskerville"/>
                <a:cs typeface="Libre Baskerville"/>
                <a:sym typeface="Libre Baskerville"/>
              </a:rPr>
              <a:t>*Hier wordt alleen rekeneing gehouden met kinderen vanaf 11 jaar</a:t>
            </a:r>
          </a:p>
        </p:txBody>
      </p:sp>
      <p:sp>
        <p:nvSpPr>
          <p:cNvPr id="353" name="Shape 353"/>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28</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457200" y="274637"/>
            <a:ext cx="7467600" cy="1143000"/>
          </a:xfrm>
          <a:prstGeom prst="rect">
            <a:avLst/>
          </a:prstGeom>
          <a:noFill/>
          <a:ln>
            <a:noFill/>
          </a:ln>
        </p:spPr>
        <p:txBody>
          <a:bodyPr lIns="91425" tIns="45700" rIns="91425" bIns="45700" anchor="b" anchorCtr="0">
            <a:noAutofit/>
          </a:bodyPr>
          <a:lstStyle/>
          <a:p>
            <a:pPr marL="1828800" marR="0" lvl="0" indent="457200" algn="l" rtl="0">
              <a:spcBef>
                <a:spcPts val="0"/>
              </a:spcBef>
              <a:buClr>
                <a:schemeClr val="dk2"/>
              </a:buClr>
              <a:buSzPct val="25000"/>
              <a:buFont typeface="Calibri"/>
              <a:buNone/>
            </a:pPr>
            <a:r>
              <a:rPr lang="de-DE" b="1">
                <a:latin typeface="Calibri"/>
                <a:ea typeface="Calibri"/>
                <a:cs typeface="Calibri"/>
                <a:sym typeface="Calibri"/>
              </a:rPr>
              <a:t>SA</a:t>
            </a:r>
            <a:r>
              <a:rPr lang="de-DE" sz="3000" b="1" i="0" u="none" strike="noStrike" cap="small">
                <a:solidFill>
                  <a:schemeClr val="dk2"/>
                </a:solidFill>
                <a:latin typeface="Calibri"/>
                <a:ea typeface="Calibri"/>
                <a:cs typeface="Calibri"/>
                <a:sym typeface="Calibri"/>
              </a:rPr>
              <a:t>MENVATTING</a:t>
            </a:r>
            <a:r>
              <a:rPr lang="de-DE" sz="3000" b="0" i="0" u="none" strike="noStrike" cap="small">
                <a:solidFill>
                  <a:schemeClr val="dk2"/>
                </a:solidFill>
                <a:latin typeface="Calibri"/>
                <a:ea typeface="Calibri"/>
                <a:cs typeface="Calibri"/>
                <a:sym typeface="Calibri"/>
              </a:rPr>
              <a:t/>
            </a:r>
            <a:br>
              <a:rPr lang="de-DE" sz="3000" b="0" i="0" u="none" strike="noStrike" cap="small">
                <a:solidFill>
                  <a:schemeClr val="dk2"/>
                </a:solidFill>
                <a:latin typeface="Calibri"/>
                <a:ea typeface="Calibri"/>
                <a:cs typeface="Calibri"/>
                <a:sym typeface="Calibri"/>
              </a:rPr>
            </a:br>
            <a:endParaRPr lang="de-DE" sz="3000" b="0" i="0" u="none" strike="noStrike" cap="small">
              <a:solidFill>
                <a:schemeClr val="dk2"/>
              </a:solidFill>
              <a:latin typeface="Calibri"/>
              <a:ea typeface="Calibri"/>
              <a:cs typeface="Calibri"/>
              <a:sym typeface="Calibri"/>
            </a:endParaRPr>
          </a:p>
        </p:txBody>
      </p:sp>
      <p:sp>
        <p:nvSpPr>
          <p:cNvPr id="359" name="Shape 359"/>
          <p:cNvSpPr txBox="1">
            <a:spLocks noGrp="1"/>
          </p:cNvSpPr>
          <p:nvPr>
            <p:ph type="body" idx="1"/>
          </p:nvPr>
        </p:nvSpPr>
        <p:spPr>
          <a:xfrm>
            <a:off x="457200" y="1600200"/>
            <a:ext cx="7467600" cy="4873751"/>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70000"/>
              <a:buFont typeface="Noto Sans Symbols"/>
              <a:buChar char="•"/>
            </a:pPr>
            <a:r>
              <a:rPr lang="de-DE">
                <a:latin typeface="Calibri"/>
                <a:ea typeface="Calibri"/>
                <a:cs typeface="Calibri"/>
                <a:sym typeface="Calibri"/>
              </a:rPr>
              <a:t>In totaal vermoeden of weten 70% van de ouders</a:t>
            </a:r>
            <a:r>
              <a:rPr lang="de-DE" sz="2400" b="0" i="0" u="none" strike="noStrike" cap="none">
                <a:solidFill>
                  <a:schemeClr val="dk1"/>
                </a:solidFill>
                <a:latin typeface="Calibri"/>
                <a:ea typeface="Calibri"/>
                <a:cs typeface="Calibri"/>
                <a:sym typeface="Calibri"/>
              </a:rPr>
              <a:t> dat het kind (ouder dan 11 jaar) al ervaringen gehad heeft met Internetporno.</a:t>
            </a:r>
          </a:p>
          <a:p>
            <a:pPr marL="0" marR="0" lvl="0" indent="0" algn="l" rtl="0">
              <a:spcBef>
                <a:spcPts val="60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274320" marR="0" lvl="0" indent="-274320" algn="l" rtl="0">
              <a:spcBef>
                <a:spcPts val="600"/>
              </a:spcBef>
              <a:spcAft>
                <a:spcPts val="0"/>
              </a:spcAft>
              <a:buClr>
                <a:schemeClr val="accent1"/>
              </a:buClr>
              <a:buSzPct val="70000"/>
              <a:buFont typeface="Noto Sans Symbols"/>
              <a:buChar char="•"/>
            </a:pPr>
            <a:r>
              <a:rPr lang="de-DE">
                <a:latin typeface="Calibri"/>
                <a:ea typeface="Calibri"/>
                <a:cs typeface="Calibri"/>
                <a:sym typeface="Calibri"/>
              </a:rPr>
              <a:t>Ouders uit DE, BE en RO voelen zich het minst goed geïnformeerd over de probleemsituaties van Internetporno.</a:t>
            </a:r>
          </a:p>
          <a:p>
            <a:pPr marL="0" marR="0" lvl="0" indent="0" algn="l" rtl="0">
              <a:spcBef>
                <a:spcPts val="60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274320" marR="0" lvl="0" indent="-274320" algn="l" rtl="0">
              <a:spcBef>
                <a:spcPts val="600"/>
              </a:spcBef>
              <a:spcAft>
                <a:spcPts val="0"/>
              </a:spcAft>
              <a:buClr>
                <a:schemeClr val="accent1"/>
              </a:buClr>
              <a:buSzPct val="70000"/>
              <a:buFont typeface="Noto Sans Symbols"/>
              <a:buChar char="•"/>
            </a:pPr>
            <a:r>
              <a:rPr lang="de-DE">
                <a:latin typeface="Calibri"/>
                <a:ea typeface="Calibri"/>
                <a:cs typeface="Calibri"/>
                <a:sym typeface="Calibri"/>
              </a:rPr>
              <a:t>De kinderen daarentegen worden, gemiddeld gezien, ingeschat als minder goed geïnformeerd (nog het beste geïnformeerd voor de thema’s agressiviteit en overmatig gebruik)</a:t>
            </a:r>
            <a:r>
              <a:rPr lang="de-DE"/>
              <a:t>.</a:t>
            </a:r>
          </a:p>
        </p:txBody>
      </p:sp>
      <p:sp>
        <p:nvSpPr>
          <p:cNvPr id="360" name="Shape 360"/>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29</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74637"/>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b="1">
                <a:latin typeface="Calibri"/>
                <a:ea typeface="Calibri"/>
                <a:cs typeface="Calibri"/>
                <a:sym typeface="Calibri"/>
              </a:rPr>
              <a:t>Evaluatie</a:t>
            </a:r>
            <a:r>
              <a:rPr lang="de-DE" sz="3000" b="0" i="0" u="none" strike="noStrike" cap="small">
                <a:solidFill>
                  <a:schemeClr val="dk2"/>
                </a:solidFill>
                <a:latin typeface="Calibri"/>
                <a:ea typeface="Calibri"/>
                <a:cs typeface="Calibri"/>
                <a:sym typeface="Calibri"/>
              </a:rPr>
              <a:t/>
            </a:r>
            <a:br>
              <a:rPr lang="de-DE" sz="3000" b="0" i="0" u="none" strike="noStrike" cap="small">
                <a:solidFill>
                  <a:schemeClr val="dk2"/>
                </a:solidFill>
                <a:latin typeface="Calibri"/>
                <a:ea typeface="Calibri"/>
                <a:cs typeface="Calibri"/>
                <a:sym typeface="Calibri"/>
              </a:rPr>
            </a:br>
            <a:endParaRPr lang="de-DE" sz="3000" b="0" i="0" u="none" strike="noStrike" cap="small">
              <a:solidFill>
                <a:schemeClr val="dk2"/>
              </a:solidFill>
              <a:latin typeface="Calibri"/>
              <a:ea typeface="Calibri"/>
              <a:cs typeface="Calibri"/>
              <a:sym typeface="Calibri"/>
            </a:endParaRPr>
          </a:p>
        </p:txBody>
      </p:sp>
      <p:sp>
        <p:nvSpPr>
          <p:cNvPr id="160" name="Shape 160"/>
          <p:cNvSpPr txBox="1">
            <a:spLocks noGrp="1"/>
          </p:cNvSpPr>
          <p:nvPr>
            <p:ph type="body" idx="1"/>
          </p:nvPr>
        </p:nvSpPr>
        <p:spPr>
          <a:xfrm>
            <a:off x="457200" y="1600200"/>
            <a:ext cx="7467600" cy="4873751"/>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70000"/>
              <a:buFont typeface="Noto Sans Symbols"/>
              <a:buChar char="•"/>
            </a:pPr>
            <a:r>
              <a:rPr lang="de-DE">
                <a:latin typeface="Calibri"/>
                <a:ea typeface="Calibri"/>
                <a:cs typeface="Calibri"/>
                <a:sym typeface="Calibri"/>
              </a:rPr>
              <a:t>Beschrijving van de bekomen resultaten in functie van de frequentie, voornamelijk een vergelijking tussen de verschillende deelnemende landen.</a:t>
            </a:r>
          </a:p>
          <a:p>
            <a:pPr marL="0" marR="0" lvl="0" indent="0" algn="l" rtl="0">
              <a:spcBef>
                <a:spcPts val="60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274320" marR="0" lvl="0" indent="-274320" algn="l" rtl="0">
              <a:spcBef>
                <a:spcPts val="600"/>
              </a:spcBef>
              <a:spcAft>
                <a:spcPts val="0"/>
              </a:spcAft>
              <a:buClr>
                <a:schemeClr val="accent1"/>
              </a:buClr>
              <a:buSzPct val="70000"/>
              <a:buFont typeface="Noto Sans Symbols"/>
              <a:buChar char="•"/>
            </a:pPr>
            <a:r>
              <a:rPr lang="de-DE">
                <a:latin typeface="Calibri"/>
                <a:ea typeface="Calibri"/>
                <a:cs typeface="Calibri"/>
                <a:sym typeface="Calibri"/>
              </a:rPr>
              <a:t>Bij bepaalde vragen werd alleen rekening gehouden met de antwoorden van ouders met kinderen ouder dan 11 jaar (zie de voetnoot op de betreffende pagina’s).</a:t>
            </a:r>
          </a:p>
          <a:p>
            <a:pPr marL="0" marR="0" lvl="0" indent="0" algn="l" rtl="0">
              <a:spcBef>
                <a:spcPts val="60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274320" marR="0" lvl="0" indent="-274320" algn="l" rtl="0">
              <a:spcBef>
                <a:spcPts val="600"/>
              </a:spcBef>
              <a:spcAft>
                <a:spcPts val="0"/>
              </a:spcAft>
              <a:buClr>
                <a:schemeClr val="accent1"/>
              </a:buClr>
              <a:buSzPct val="70000"/>
              <a:buFont typeface="Noto Sans Symbols"/>
              <a:buChar char="•"/>
            </a:pPr>
            <a:r>
              <a:rPr lang="de-DE">
                <a:latin typeface="Calibri"/>
                <a:ea typeface="Calibri"/>
                <a:cs typeface="Calibri"/>
                <a:sym typeface="Calibri"/>
              </a:rPr>
              <a:t>De meeste gegevens in deze evaluatie willen leiden tot  betere vergelijkbaarheid op basis van de percentages </a:t>
            </a:r>
            <a:r>
              <a:rPr lang="de-DE" sz="2400" b="0" i="0" u="none" strike="noStrike" cap="none">
                <a:solidFill>
                  <a:schemeClr val="dk1"/>
                </a:solidFill>
                <a:latin typeface="Calibri"/>
                <a:ea typeface="Calibri"/>
                <a:cs typeface="Calibri"/>
                <a:sym typeface="Calibri"/>
              </a:rPr>
              <a:t> en zijn niet </a:t>
            </a:r>
            <a:r>
              <a:rPr lang="de-DE">
                <a:latin typeface="Calibri"/>
                <a:ea typeface="Calibri"/>
                <a:cs typeface="Calibri"/>
                <a:sym typeface="Calibri"/>
              </a:rPr>
              <a:t>z</a:t>
            </a:r>
            <a:r>
              <a:rPr lang="de-DE" sz="2400" b="0" i="0" u="none" strike="noStrike" cap="none">
                <a:solidFill>
                  <a:schemeClr val="dk1"/>
                </a:solidFill>
                <a:latin typeface="Calibri"/>
                <a:ea typeface="Calibri"/>
                <a:cs typeface="Calibri"/>
                <a:sym typeface="Calibri"/>
              </a:rPr>
              <a:t>ozeer gebaseerd op de absolute cijfers.</a:t>
            </a:r>
          </a:p>
        </p:txBody>
      </p:sp>
      <p:sp>
        <p:nvSpPr>
          <p:cNvPr id="161" name="Shape 161"/>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3</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467543" y="2204864"/>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3600" b="1" i="0" u="none" strike="noStrike" cap="small">
                <a:solidFill>
                  <a:schemeClr val="dk2"/>
                </a:solidFill>
                <a:latin typeface="Calibri"/>
                <a:ea typeface="Calibri"/>
                <a:cs typeface="Calibri"/>
                <a:sym typeface="Calibri"/>
              </a:rPr>
              <a:t>Sexting</a:t>
            </a:r>
          </a:p>
        </p:txBody>
      </p:sp>
      <p:sp>
        <p:nvSpPr>
          <p:cNvPr id="366" name="Shape 366"/>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30</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457200" y="485800"/>
            <a:ext cx="7571183"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2700">
                <a:latin typeface="Calibri"/>
                <a:ea typeface="Calibri"/>
                <a:cs typeface="Calibri"/>
                <a:sym typeface="Calibri"/>
              </a:rPr>
              <a:t>Kan u zich voorstellen dat uw kind (gewild of ongewild) al een keer zulke beelden ontvangen heeft?</a:t>
            </a:r>
            <a:r>
              <a:rPr lang="de-DE" sz="2700" b="0" i="0" u="none" strike="noStrike" cap="small">
                <a:solidFill>
                  <a:schemeClr val="dk2"/>
                </a:solidFill>
                <a:latin typeface="Calibri"/>
                <a:ea typeface="Calibri"/>
                <a:cs typeface="Calibri"/>
                <a:sym typeface="Calibri"/>
              </a:rPr>
              <a:t>*</a:t>
            </a:r>
            <a:br>
              <a:rPr lang="de-DE" sz="2700" b="0" i="0" u="none" strike="noStrike" cap="small">
                <a:solidFill>
                  <a:schemeClr val="dk2"/>
                </a:solidFill>
                <a:latin typeface="Calibri"/>
                <a:ea typeface="Calibri"/>
                <a:cs typeface="Calibri"/>
                <a:sym typeface="Calibri"/>
              </a:rPr>
            </a:br>
            <a:endParaRPr lang="de-DE" sz="2700" b="0" i="0" u="none" strike="noStrike" cap="small">
              <a:solidFill>
                <a:schemeClr val="dk2"/>
              </a:solidFill>
              <a:latin typeface="Calibri"/>
              <a:ea typeface="Calibri"/>
              <a:cs typeface="Calibri"/>
              <a:sym typeface="Calibri"/>
            </a:endParaRPr>
          </a:p>
        </p:txBody>
      </p:sp>
      <p:pic>
        <p:nvPicPr>
          <p:cNvPr id="372" name="Shape 372"/>
          <p:cNvPicPr preferRelativeResize="0"/>
          <p:nvPr/>
        </p:nvPicPr>
        <p:blipFill rotWithShape="1">
          <a:blip r:embed="rId3">
            <a:alphaModFix/>
          </a:blip>
          <a:srcRect/>
          <a:stretch/>
        </p:blipFill>
        <p:spPr>
          <a:xfrm>
            <a:off x="467543" y="1988840"/>
            <a:ext cx="7776864" cy="4441576"/>
          </a:xfrm>
          <a:prstGeom prst="rect">
            <a:avLst/>
          </a:prstGeom>
          <a:noFill/>
          <a:ln>
            <a:noFill/>
          </a:ln>
        </p:spPr>
      </p:pic>
      <p:sp>
        <p:nvSpPr>
          <p:cNvPr id="373" name="Shape 373"/>
          <p:cNvSpPr txBox="1"/>
          <p:nvPr/>
        </p:nvSpPr>
        <p:spPr>
          <a:xfrm>
            <a:off x="539552" y="6381328"/>
            <a:ext cx="4014240"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200">
                <a:solidFill>
                  <a:schemeClr val="dk1"/>
                </a:solidFill>
                <a:latin typeface="Libre Baskerville"/>
                <a:ea typeface="Libre Baskerville"/>
                <a:cs typeface="Libre Baskerville"/>
                <a:sym typeface="Libre Baskerville"/>
              </a:rPr>
              <a:t>*Hier wordt alleen rekening gehouden met kinderen vanaf 11 jaar.</a:t>
            </a:r>
          </a:p>
        </p:txBody>
      </p:sp>
      <p:sp>
        <p:nvSpPr>
          <p:cNvPr id="374" name="Shape 374"/>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31</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457200" y="274637"/>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a:latin typeface="Calibri"/>
                <a:ea typeface="Calibri"/>
                <a:cs typeface="Calibri"/>
                <a:sym typeface="Calibri"/>
              </a:rPr>
              <a:t>Voelt u zich als ouder goed geïnformeerd over de risico’s van Sexting</a:t>
            </a:r>
            <a:r>
              <a:rPr lang="de-DE" sz="3000" b="0" i="0" u="none" strike="noStrike" cap="small">
                <a:solidFill>
                  <a:schemeClr val="dk2"/>
                </a:solidFill>
                <a:latin typeface="Calibri"/>
                <a:ea typeface="Calibri"/>
                <a:cs typeface="Calibri"/>
                <a:sym typeface="Calibri"/>
              </a:rPr>
              <a:t>?</a:t>
            </a:r>
          </a:p>
        </p:txBody>
      </p:sp>
      <p:sp>
        <p:nvSpPr>
          <p:cNvPr id="380" name="Shape 380"/>
          <p:cNvSpPr txBox="1">
            <a:spLocks noGrp="1"/>
          </p:cNvSpPr>
          <p:nvPr>
            <p:ph type="body" idx="1"/>
          </p:nvPr>
        </p:nvSpPr>
        <p:spPr>
          <a:xfrm>
            <a:off x="457200" y="1600200"/>
            <a:ext cx="7467600" cy="4873751"/>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Noto Sans Symbols"/>
              <a:buNone/>
            </a:pPr>
            <a:r>
              <a:rPr lang="de-DE" sz="2000"/>
              <a:t>Goed geïnformeerd over... ‘ongewilde verspeiding van fotos’ op het Internet’</a:t>
            </a:r>
          </a:p>
        </p:txBody>
      </p:sp>
      <p:pic>
        <p:nvPicPr>
          <p:cNvPr id="381" name="Shape 381"/>
          <p:cNvPicPr preferRelativeResize="0"/>
          <p:nvPr/>
        </p:nvPicPr>
        <p:blipFill rotWithShape="1">
          <a:blip r:embed="rId3">
            <a:alphaModFix/>
          </a:blip>
          <a:srcRect/>
          <a:stretch/>
        </p:blipFill>
        <p:spPr>
          <a:xfrm>
            <a:off x="539552" y="2492896"/>
            <a:ext cx="6912767" cy="4079191"/>
          </a:xfrm>
          <a:prstGeom prst="rect">
            <a:avLst/>
          </a:prstGeom>
          <a:noFill/>
          <a:ln>
            <a:noFill/>
          </a:ln>
        </p:spPr>
      </p:pic>
      <p:sp>
        <p:nvSpPr>
          <p:cNvPr id="382" name="Shape 382"/>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32</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457200" y="274637"/>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a:latin typeface="Calibri"/>
                <a:ea typeface="Calibri"/>
                <a:cs typeface="Calibri"/>
                <a:sym typeface="Calibri"/>
              </a:rPr>
              <a:t>Voelt u zich als ouder goed geïnformeerd </a:t>
            </a:r>
          </a:p>
          <a:p>
            <a:pPr marL="0" marR="0" lvl="0" indent="0" algn="ctr" rtl="0">
              <a:spcBef>
                <a:spcPts val="0"/>
              </a:spcBef>
              <a:buClr>
                <a:schemeClr val="dk2"/>
              </a:buClr>
              <a:buSzPct val="25000"/>
              <a:buFont typeface="Calibri"/>
              <a:buNone/>
            </a:pPr>
            <a:r>
              <a:rPr lang="de-DE">
                <a:latin typeface="Calibri"/>
                <a:ea typeface="Calibri"/>
                <a:cs typeface="Calibri"/>
                <a:sym typeface="Calibri"/>
              </a:rPr>
              <a:t>over </a:t>
            </a:r>
          </a:p>
          <a:p>
            <a:pPr marL="0" marR="0" lvl="0" indent="0" algn="ctr" rtl="0">
              <a:spcBef>
                <a:spcPts val="0"/>
              </a:spcBef>
              <a:buClr>
                <a:schemeClr val="dk2"/>
              </a:buClr>
              <a:buSzPct val="25000"/>
              <a:buFont typeface="Calibri"/>
              <a:buNone/>
            </a:pPr>
            <a:r>
              <a:rPr lang="de-DE">
                <a:latin typeface="Calibri"/>
                <a:ea typeface="Calibri"/>
                <a:cs typeface="Calibri"/>
                <a:sym typeface="Calibri"/>
              </a:rPr>
              <a:t>de risico’s van Sexting?</a:t>
            </a:r>
          </a:p>
        </p:txBody>
      </p:sp>
      <p:sp>
        <p:nvSpPr>
          <p:cNvPr id="388" name="Shape 388"/>
          <p:cNvSpPr txBox="1">
            <a:spLocks noGrp="1"/>
          </p:cNvSpPr>
          <p:nvPr>
            <p:ph type="body" idx="1"/>
          </p:nvPr>
        </p:nvSpPr>
        <p:spPr>
          <a:xfrm>
            <a:off x="457200" y="1600200"/>
            <a:ext cx="7467600" cy="487375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endParaRPr sz="1200" b="0" i="0" u="none" strike="noStrike" cap="none">
              <a:solidFill>
                <a:schemeClr val="dk1"/>
              </a:solidFill>
              <a:latin typeface="Libre Baskerville"/>
              <a:ea typeface="Libre Baskerville"/>
              <a:cs typeface="Libre Baskerville"/>
              <a:sym typeface="Libre Baskerville"/>
            </a:endParaRPr>
          </a:p>
          <a:p>
            <a:pPr marL="0" marR="0" lvl="0" indent="0" algn="l" rtl="0">
              <a:spcBef>
                <a:spcPts val="600"/>
              </a:spcBef>
              <a:buClr>
                <a:schemeClr val="accent1"/>
              </a:buClr>
              <a:buSzPct val="25000"/>
              <a:buFont typeface="Noto Sans Symbols"/>
              <a:buNone/>
            </a:pPr>
            <a:r>
              <a:rPr lang="de-DE" sz="2000"/>
              <a:t>Goed geïnformeerd over ...‘spot en zelfs pesten’?</a:t>
            </a:r>
          </a:p>
        </p:txBody>
      </p:sp>
      <p:pic>
        <p:nvPicPr>
          <p:cNvPr id="389" name="Shape 389"/>
          <p:cNvPicPr preferRelativeResize="0"/>
          <p:nvPr/>
        </p:nvPicPr>
        <p:blipFill rotWithShape="1">
          <a:blip r:embed="rId3">
            <a:alphaModFix/>
          </a:blip>
          <a:srcRect/>
          <a:stretch/>
        </p:blipFill>
        <p:spPr>
          <a:xfrm>
            <a:off x="539552" y="2276872"/>
            <a:ext cx="6912767" cy="4079191"/>
          </a:xfrm>
          <a:prstGeom prst="rect">
            <a:avLst/>
          </a:prstGeom>
          <a:noFill/>
          <a:ln>
            <a:noFill/>
          </a:ln>
        </p:spPr>
      </p:pic>
      <p:sp>
        <p:nvSpPr>
          <p:cNvPr id="390" name="Shape 390"/>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33</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457200" y="274637"/>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a:latin typeface="Calibri"/>
                <a:ea typeface="Calibri"/>
                <a:cs typeface="Calibri"/>
                <a:sym typeface="Calibri"/>
              </a:rPr>
              <a:t>Voelt u zich als ouder goed geïnformeerd over de risico’s van Sexting</a:t>
            </a:r>
            <a:r>
              <a:rPr lang="de-DE" sz="3000" b="0" i="0" u="none" strike="noStrike" cap="small">
                <a:solidFill>
                  <a:schemeClr val="dk2"/>
                </a:solidFill>
                <a:latin typeface="Calibri"/>
                <a:ea typeface="Calibri"/>
                <a:cs typeface="Calibri"/>
                <a:sym typeface="Calibri"/>
              </a:rPr>
              <a:t>?</a:t>
            </a:r>
          </a:p>
        </p:txBody>
      </p:sp>
      <p:sp>
        <p:nvSpPr>
          <p:cNvPr id="396" name="Shape 396"/>
          <p:cNvSpPr txBox="1">
            <a:spLocks noGrp="1"/>
          </p:cNvSpPr>
          <p:nvPr>
            <p:ph type="body" idx="1"/>
          </p:nvPr>
        </p:nvSpPr>
        <p:spPr>
          <a:xfrm>
            <a:off x="457200" y="1600200"/>
            <a:ext cx="7931224" cy="487375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endParaRPr sz="1200" b="0" i="0" u="none" strike="noStrike" cap="none">
              <a:solidFill>
                <a:schemeClr val="dk1"/>
              </a:solidFill>
              <a:latin typeface="Libre Baskerville"/>
              <a:ea typeface="Libre Baskerville"/>
              <a:cs typeface="Libre Baskerville"/>
              <a:sym typeface="Libre Baskerville"/>
            </a:endParaRPr>
          </a:p>
          <a:p>
            <a:pPr marL="0" marR="0" lvl="0" indent="0" algn="l" rtl="0">
              <a:spcBef>
                <a:spcPts val="600"/>
              </a:spcBef>
              <a:buClr>
                <a:schemeClr val="accent1"/>
              </a:buClr>
              <a:buSzPct val="25000"/>
              <a:buFont typeface="Noto Sans Symbols"/>
              <a:buNone/>
            </a:pPr>
            <a:r>
              <a:rPr lang="de-DE" sz="2000"/>
              <a:t>Goed geïnformeerd over ...‘het misbruik van intieme foto’s’?</a:t>
            </a:r>
          </a:p>
        </p:txBody>
      </p:sp>
      <p:pic>
        <p:nvPicPr>
          <p:cNvPr id="397" name="Shape 397"/>
          <p:cNvPicPr preferRelativeResize="0"/>
          <p:nvPr/>
        </p:nvPicPr>
        <p:blipFill rotWithShape="1">
          <a:blip r:embed="rId3">
            <a:alphaModFix/>
          </a:blip>
          <a:srcRect/>
          <a:stretch/>
        </p:blipFill>
        <p:spPr>
          <a:xfrm>
            <a:off x="539552" y="2276872"/>
            <a:ext cx="6912767" cy="4079191"/>
          </a:xfrm>
          <a:prstGeom prst="rect">
            <a:avLst/>
          </a:prstGeom>
          <a:noFill/>
          <a:ln>
            <a:noFill/>
          </a:ln>
        </p:spPr>
      </p:pic>
      <p:sp>
        <p:nvSpPr>
          <p:cNvPr id="398" name="Shape 398"/>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34</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457200" y="274637"/>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a:latin typeface="Calibri"/>
                <a:ea typeface="Calibri"/>
                <a:cs typeface="Calibri"/>
                <a:sym typeface="Calibri"/>
              </a:rPr>
              <a:t>Hoe goed denken de ouders dat het kind geïnformeerd is over de risico’s van Sexting?</a:t>
            </a:r>
            <a:r>
              <a:rPr lang="de-DE" sz="3000" b="0" i="0" u="none" strike="noStrike" cap="small">
                <a:solidFill>
                  <a:schemeClr val="dk2"/>
                </a:solidFill>
                <a:latin typeface="Calibri"/>
                <a:ea typeface="Calibri"/>
                <a:cs typeface="Calibri"/>
                <a:sym typeface="Calibri"/>
              </a:rPr>
              <a:t>*</a:t>
            </a:r>
          </a:p>
        </p:txBody>
      </p:sp>
      <p:sp>
        <p:nvSpPr>
          <p:cNvPr id="404" name="Shape 404"/>
          <p:cNvSpPr txBox="1">
            <a:spLocks noGrp="1"/>
          </p:cNvSpPr>
          <p:nvPr>
            <p:ph type="body" idx="1"/>
          </p:nvPr>
        </p:nvSpPr>
        <p:spPr>
          <a:xfrm>
            <a:off x="457200" y="1600200"/>
            <a:ext cx="7467600" cy="487375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endParaRPr sz="1200" b="0" i="0" u="none" strike="noStrike" cap="none">
              <a:solidFill>
                <a:schemeClr val="dk1"/>
              </a:solidFill>
              <a:latin typeface="Libre Baskerville"/>
              <a:ea typeface="Libre Baskerville"/>
              <a:cs typeface="Libre Baskerville"/>
              <a:sym typeface="Libre Baskerville"/>
            </a:endParaRPr>
          </a:p>
          <a:p>
            <a:pPr marL="0" marR="0" lvl="0" indent="0" algn="l" rtl="0">
              <a:spcBef>
                <a:spcPts val="600"/>
              </a:spcBef>
              <a:buClr>
                <a:schemeClr val="accent1"/>
              </a:buClr>
              <a:buSzPct val="25000"/>
              <a:buFont typeface="Noto Sans Symbols"/>
              <a:buNone/>
            </a:pPr>
            <a:r>
              <a:rPr lang="de-DE" sz="2000"/>
              <a:t>Goed geïnformeerd over ...</a:t>
            </a:r>
            <a:r>
              <a:rPr lang="de-DE" sz="2000" b="0" i="0" u="none" strike="noStrike" cap="none">
                <a:solidFill>
                  <a:schemeClr val="dk1"/>
                </a:solidFill>
                <a:latin typeface="Libre Baskerville"/>
                <a:ea typeface="Libre Baskerville"/>
                <a:cs typeface="Libre Baskerville"/>
                <a:sym typeface="Libre Baskerville"/>
              </a:rPr>
              <a:t> „</a:t>
            </a:r>
            <a:r>
              <a:rPr lang="de-DE" sz="2000"/>
              <a:t>Ongewilde  verspreiding van foto’s</a:t>
            </a:r>
            <a:r>
              <a:rPr lang="de-DE" sz="2000" b="0" i="0" u="none" strike="noStrike" cap="none">
                <a:solidFill>
                  <a:schemeClr val="dk1"/>
                </a:solidFill>
                <a:latin typeface="Libre Baskerville"/>
                <a:ea typeface="Libre Baskerville"/>
                <a:cs typeface="Libre Baskerville"/>
                <a:sym typeface="Libre Baskerville"/>
              </a:rPr>
              <a:t>“</a:t>
            </a:r>
          </a:p>
        </p:txBody>
      </p:sp>
      <p:pic>
        <p:nvPicPr>
          <p:cNvPr id="405" name="Shape 405"/>
          <p:cNvPicPr preferRelativeResize="0"/>
          <p:nvPr/>
        </p:nvPicPr>
        <p:blipFill rotWithShape="1">
          <a:blip r:embed="rId3">
            <a:alphaModFix/>
          </a:blip>
          <a:srcRect/>
          <a:stretch/>
        </p:blipFill>
        <p:spPr>
          <a:xfrm>
            <a:off x="539552" y="2420888"/>
            <a:ext cx="6912767" cy="4079191"/>
          </a:xfrm>
          <a:prstGeom prst="rect">
            <a:avLst/>
          </a:prstGeom>
          <a:noFill/>
          <a:ln>
            <a:noFill/>
          </a:ln>
        </p:spPr>
      </p:pic>
      <p:sp>
        <p:nvSpPr>
          <p:cNvPr id="406" name="Shape 406"/>
          <p:cNvSpPr txBox="1"/>
          <p:nvPr/>
        </p:nvSpPr>
        <p:spPr>
          <a:xfrm>
            <a:off x="539552" y="6381328"/>
            <a:ext cx="4014240"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200">
                <a:solidFill>
                  <a:schemeClr val="dk1"/>
                </a:solidFill>
                <a:latin typeface="Libre Baskerville"/>
                <a:ea typeface="Libre Baskerville"/>
                <a:cs typeface="Libre Baskerville"/>
                <a:sym typeface="Libre Baskerville"/>
              </a:rPr>
              <a:t>*Hier wordt alleen rekening gehouden met kinderen vanaf 11 jaar.</a:t>
            </a:r>
          </a:p>
        </p:txBody>
      </p:sp>
      <p:sp>
        <p:nvSpPr>
          <p:cNvPr id="407" name="Shape 407"/>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35</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a:spLocks noGrp="1"/>
          </p:cNvSpPr>
          <p:nvPr>
            <p:ph type="title"/>
          </p:nvPr>
        </p:nvSpPr>
        <p:spPr>
          <a:xfrm>
            <a:off x="457200" y="274637"/>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a:latin typeface="Calibri"/>
                <a:ea typeface="Calibri"/>
                <a:cs typeface="Calibri"/>
                <a:sym typeface="Calibri"/>
              </a:rPr>
              <a:t>Hoe goed denken de ouders dat het kind geïnformeerd is over de risico’s van Sexting</a:t>
            </a:r>
            <a:r>
              <a:rPr lang="de-DE" sz="3000" b="0" i="0" u="none" strike="noStrike" cap="small">
                <a:solidFill>
                  <a:schemeClr val="dk2"/>
                </a:solidFill>
                <a:latin typeface="Calibri"/>
                <a:ea typeface="Calibri"/>
                <a:cs typeface="Calibri"/>
                <a:sym typeface="Calibri"/>
              </a:rPr>
              <a:t>?*</a:t>
            </a:r>
          </a:p>
        </p:txBody>
      </p:sp>
      <p:sp>
        <p:nvSpPr>
          <p:cNvPr id="413" name="Shape 413"/>
          <p:cNvSpPr txBox="1">
            <a:spLocks noGrp="1"/>
          </p:cNvSpPr>
          <p:nvPr>
            <p:ph type="body" idx="1"/>
          </p:nvPr>
        </p:nvSpPr>
        <p:spPr>
          <a:xfrm>
            <a:off x="457200" y="1600200"/>
            <a:ext cx="7467600" cy="487375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endParaRPr sz="1200" b="0" i="0" u="none" strike="noStrike" cap="none">
              <a:solidFill>
                <a:schemeClr val="dk1"/>
              </a:solidFill>
              <a:latin typeface="Libre Baskerville"/>
              <a:ea typeface="Libre Baskerville"/>
              <a:cs typeface="Libre Baskerville"/>
              <a:sym typeface="Libre Baskerville"/>
            </a:endParaRPr>
          </a:p>
          <a:p>
            <a:pPr marL="0" marR="0" lvl="0" indent="0" algn="l" rtl="0">
              <a:spcBef>
                <a:spcPts val="600"/>
              </a:spcBef>
              <a:buClr>
                <a:schemeClr val="accent1"/>
              </a:buClr>
              <a:buSzPct val="25000"/>
              <a:buFont typeface="Noto Sans Symbols"/>
              <a:buNone/>
            </a:pPr>
            <a:r>
              <a:rPr lang="de-DE" sz="2000"/>
              <a:t>Goed geïnformeerd over ...‘spot of zelfs pesten’</a:t>
            </a:r>
          </a:p>
        </p:txBody>
      </p:sp>
      <p:pic>
        <p:nvPicPr>
          <p:cNvPr id="414" name="Shape 414"/>
          <p:cNvPicPr preferRelativeResize="0"/>
          <p:nvPr/>
        </p:nvPicPr>
        <p:blipFill rotWithShape="1">
          <a:blip r:embed="rId3">
            <a:alphaModFix/>
          </a:blip>
          <a:srcRect/>
          <a:stretch/>
        </p:blipFill>
        <p:spPr>
          <a:xfrm>
            <a:off x="539552" y="2276872"/>
            <a:ext cx="6912767" cy="4079191"/>
          </a:xfrm>
          <a:prstGeom prst="rect">
            <a:avLst/>
          </a:prstGeom>
          <a:noFill/>
          <a:ln>
            <a:noFill/>
          </a:ln>
        </p:spPr>
      </p:pic>
      <p:sp>
        <p:nvSpPr>
          <p:cNvPr id="415" name="Shape 415"/>
          <p:cNvSpPr txBox="1"/>
          <p:nvPr/>
        </p:nvSpPr>
        <p:spPr>
          <a:xfrm>
            <a:off x="539552" y="6381328"/>
            <a:ext cx="4014240"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200">
                <a:solidFill>
                  <a:schemeClr val="dk1"/>
                </a:solidFill>
                <a:latin typeface="Libre Baskerville"/>
                <a:ea typeface="Libre Baskerville"/>
                <a:cs typeface="Libre Baskerville"/>
                <a:sym typeface="Libre Baskerville"/>
              </a:rPr>
              <a:t>*Hier wordt alleen rekening gehouden met kinderen vanaf 11 jaar</a:t>
            </a:r>
          </a:p>
        </p:txBody>
      </p:sp>
      <p:sp>
        <p:nvSpPr>
          <p:cNvPr id="416" name="Shape 416"/>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36</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457200" y="274637"/>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a:latin typeface="Calibri"/>
                <a:ea typeface="Calibri"/>
                <a:cs typeface="Calibri"/>
                <a:sym typeface="Calibri"/>
              </a:rPr>
              <a:t>Hoe goed denken de ouders dat het kind geïnformeerd is over de risico’s van Sexting</a:t>
            </a:r>
            <a:r>
              <a:rPr lang="de-DE" sz="3000" b="0" i="0" u="none" strike="noStrike" cap="small">
                <a:solidFill>
                  <a:schemeClr val="dk2"/>
                </a:solidFill>
                <a:latin typeface="Calibri"/>
                <a:ea typeface="Calibri"/>
                <a:cs typeface="Calibri"/>
                <a:sym typeface="Calibri"/>
              </a:rPr>
              <a:t>?*</a:t>
            </a:r>
          </a:p>
        </p:txBody>
      </p:sp>
      <p:sp>
        <p:nvSpPr>
          <p:cNvPr id="422" name="Shape 422"/>
          <p:cNvSpPr txBox="1">
            <a:spLocks noGrp="1"/>
          </p:cNvSpPr>
          <p:nvPr>
            <p:ph type="body" idx="1"/>
          </p:nvPr>
        </p:nvSpPr>
        <p:spPr>
          <a:xfrm>
            <a:off x="457200" y="1600200"/>
            <a:ext cx="7467600" cy="487375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endParaRPr sz="1200" b="0" i="0" u="none" strike="noStrike" cap="none">
              <a:solidFill>
                <a:schemeClr val="dk1"/>
              </a:solidFill>
              <a:latin typeface="Libre Baskerville"/>
              <a:ea typeface="Libre Baskerville"/>
              <a:cs typeface="Libre Baskerville"/>
              <a:sym typeface="Libre Baskerville"/>
            </a:endParaRPr>
          </a:p>
          <a:p>
            <a:pPr marL="0" marR="0" lvl="0" indent="0" algn="l" rtl="0">
              <a:spcBef>
                <a:spcPts val="600"/>
              </a:spcBef>
              <a:buClr>
                <a:schemeClr val="accent1"/>
              </a:buClr>
              <a:buSzPct val="25000"/>
              <a:buFont typeface="Noto Sans Symbols"/>
              <a:buNone/>
            </a:pPr>
            <a:r>
              <a:rPr lang="de-DE" sz="2000"/>
              <a:t>Goed geïnformeerd over ...‘misbruik van intieme foto’s’</a:t>
            </a:r>
          </a:p>
        </p:txBody>
      </p:sp>
      <p:pic>
        <p:nvPicPr>
          <p:cNvPr id="423" name="Shape 423"/>
          <p:cNvPicPr preferRelativeResize="0"/>
          <p:nvPr/>
        </p:nvPicPr>
        <p:blipFill rotWithShape="1">
          <a:blip r:embed="rId3">
            <a:alphaModFix/>
          </a:blip>
          <a:srcRect/>
          <a:stretch/>
        </p:blipFill>
        <p:spPr>
          <a:xfrm>
            <a:off x="539552" y="2276872"/>
            <a:ext cx="6912767" cy="4079191"/>
          </a:xfrm>
          <a:prstGeom prst="rect">
            <a:avLst/>
          </a:prstGeom>
          <a:noFill/>
          <a:ln>
            <a:noFill/>
          </a:ln>
        </p:spPr>
      </p:pic>
      <p:sp>
        <p:nvSpPr>
          <p:cNvPr id="424" name="Shape 424"/>
          <p:cNvSpPr txBox="1"/>
          <p:nvPr/>
        </p:nvSpPr>
        <p:spPr>
          <a:xfrm>
            <a:off x="539552" y="6381328"/>
            <a:ext cx="4014240"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200">
                <a:solidFill>
                  <a:schemeClr val="dk1"/>
                </a:solidFill>
                <a:latin typeface="Libre Baskerville"/>
                <a:ea typeface="Libre Baskerville"/>
                <a:cs typeface="Libre Baskerville"/>
                <a:sym typeface="Libre Baskerville"/>
              </a:rPr>
              <a:t>*Hier wordt alleen rekening gehouden met kinderen vanaf 11 jaar</a:t>
            </a:r>
          </a:p>
        </p:txBody>
      </p:sp>
      <p:sp>
        <p:nvSpPr>
          <p:cNvPr id="425" name="Shape 425"/>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37</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457200" y="274637"/>
            <a:ext cx="7467600" cy="1143000"/>
          </a:xfrm>
          <a:prstGeom prst="rect">
            <a:avLst/>
          </a:prstGeom>
          <a:noFill/>
          <a:ln>
            <a:noFill/>
          </a:ln>
        </p:spPr>
        <p:txBody>
          <a:bodyPr lIns="91425" tIns="45700" rIns="91425" bIns="45700" anchor="b" anchorCtr="0">
            <a:noAutofit/>
          </a:bodyPr>
          <a:lstStyle/>
          <a:p>
            <a:pPr marL="1828800" marR="0" lvl="0" indent="457200" algn="l" rtl="0">
              <a:spcBef>
                <a:spcPts val="0"/>
              </a:spcBef>
              <a:buClr>
                <a:schemeClr val="dk2"/>
              </a:buClr>
              <a:buSzPct val="25000"/>
              <a:buFont typeface="Calibri"/>
              <a:buNone/>
            </a:pPr>
            <a:r>
              <a:rPr lang="de-DE" b="1">
                <a:latin typeface="Calibri"/>
                <a:ea typeface="Calibri"/>
                <a:cs typeface="Calibri"/>
                <a:sym typeface="Calibri"/>
              </a:rPr>
              <a:t>SAMENVATTING</a:t>
            </a:r>
          </a:p>
        </p:txBody>
      </p:sp>
      <p:sp>
        <p:nvSpPr>
          <p:cNvPr id="431" name="Shape 431"/>
          <p:cNvSpPr txBox="1">
            <a:spLocks noGrp="1"/>
          </p:cNvSpPr>
          <p:nvPr>
            <p:ph type="body" idx="1"/>
          </p:nvPr>
        </p:nvSpPr>
        <p:spPr>
          <a:xfrm>
            <a:off x="457200" y="1600200"/>
            <a:ext cx="7467600" cy="4873751"/>
          </a:xfrm>
          <a:prstGeom prst="rect">
            <a:avLst/>
          </a:prstGeom>
          <a:noFill/>
          <a:ln>
            <a:noFill/>
          </a:ln>
        </p:spPr>
        <p:txBody>
          <a:bodyPr lIns="91425" tIns="45700" rIns="91425" bIns="45700" anchor="t" anchorCtr="0">
            <a:noAutofit/>
          </a:bodyPr>
          <a:lstStyle/>
          <a:p>
            <a:pPr marL="457200" marR="0" lvl="0" indent="-381000" algn="l" rtl="0">
              <a:spcBef>
                <a:spcPts val="0"/>
              </a:spcBef>
              <a:spcAft>
                <a:spcPts val="0"/>
              </a:spcAft>
              <a:buClr>
                <a:schemeClr val="dk1"/>
              </a:buClr>
              <a:buSzPct val="100000"/>
              <a:buFont typeface="Calibri"/>
            </a:pPr>
            <a:r>
              <a:rPr lang="de-DE">
                <a:latin typeface="Calibri"/>
                <a:ea typeface="Calibri"/>
                <a:cs typeface="Calibri"/>
                <a:sym typeface="Calibri"/>
              </a:rPr>
              <a:t>Gemiddeld gezien weten of vermoeden ongeveer 30 % van de ouders dat hun kind (ouder dan 11 jaar) al in aanraking is gekomen met Sexting.</a:t>
            </a:r>
          </a:p>
          <a:p>
            <a:pPr marL="0" marR="0" lvl="0" indent="0" algn="l" rtl="0">
              <a:spcBef>
                <a:spcPts val="60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274320" marR="0" lvl="0" indent="-274320" algn="l" rtl="0">
              <a:spcBef>
                <a:spcPts val="600"/>
              </a:spcBef>
              <a:spcAft>
                <a:spcPts val="0"/>
              </a:spcAft>
              <a:buClr>
                <a:schemeClr val="accent1"/>
              </a:buClr>
              <a:buSzPct val="70000"/>
              <a:buFont typeface="Noto Sans Symbols"/>
              <a:buChar char="•"/>
            </a:pPr>
            <a:r>
              <a:rPr lang="de-DE">
                <a:latin typeface="Calibri"/>
                <a:ea typeface="Calibri"/>
                <a:cs typeface="Calibri"/>
                <a:sym typeface="Calibri"/>
              </a:rPr>
              <a:t>Gemiddeld gezien voelen minder dan de helft van de ouders zich goed geïnformeerd over de mogelijke risico’s.</a:t>
            </a:r>
          </a:p>
          <a:p>
            <a:pPr marL="0" marR="0" lvl="0" indent="0" algn="l" rtl="0">
              <a:spcBef>
                <a:spcPts val="60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274320" marR="0" lvl="0" indent="-274320" algn="l" rtl="0">
              <a:spcBef>
                <a:spcPts val="600"/>
              </a:spcBef>
              <a:buClr>
                <a:schemeClr val="accent1"/>
              </a:buClr>
              <a:buSzPct val="70000"/>
              <a:buFont typeface="Noto Sans Symbols"/>
              <a:buChar char="•"/>
            </a:pPr>
            <a:r>
              <a:rPr lang="de-DE">
                <a:latin typeface="Calibri"/>
                <a:ea typeface="Calibri"/>
                <a:cs typeface="Calibri"/>
                <a:sym typeface="Calibri"/>
              </a:rPr>
              <a:t>De kinderen worden gedeeltelijk, als beter geïnformeerd ingeschat (in vergelijking met de ouders zelf).</a:t>
            </a:r>
          </a:p>
        </p:txBody>
      </p:sp>
      <p:sp>
        <p:nvSpPr>
          <p:cNvPr id="432" name="Shape 432"/>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38</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467543" y="2492896"/>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b="1">
                <a:latin typeface="Calibri"/>
                <a:ea typeface="Calibri"/>
                <a:cs typeface="Calibri"/>
                <a:sym typeface="Calibri"/>
              </a:rPr>
              <a:t>Problemen in verband met internetpornografie en sexting</a:t>
            </a:r>
          </a:p>
        </p:txBody>
      </p:sp>
      <p:sp>
        <p:nvSpPr>
          <p:cNvPr id="438" name="Shape 438"/>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39</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274637"/>
            <a:ext cx="7467600" cy="850106"/>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a:latin typeface="Calibri"/>
                <a:ea typeface="Calibri"/>
                <a:cs typeface="Calibri"/>
                <a:sym typeface="Calibri"/>
              </a:rPr>
              <a:t>overzicht leeftijd van de kinderen</a:t>
            </a:r>
          </a:p>
        </p:txBody>
      </p:sp>
      <p:pic>
        <p:nvPicPr>
          <p:cNvPr id="167" name="Shape 167"/>
          <p:cNvPicPr preferRelativeResize="0"/>
          <p:nvPr/>
        </p:nvPicPr>
        <p:blipFill rotWithShape="1">
          <a:blip r:embed="rId3">
            <a:alphaModFix/>
          </a:blip>
          <a:srcRect b="11002"/>
          <a:stretch/>
        </p:blipFill>
        <p:spPr>
          <a:xfrm>
            <a:off x="1043608" y="1772816"/>
            <a:ext cx="5953125" cy="4458957"/>
          </a:xfrm>
          <a:prstGeom prst="rect">
            <a:avLst/>
          </a:prstGeom>
          <a:noFill/>
          <a:ln>
            <a:noFill/>
          </a:ln>
        </p:spPr>
      </p:pic>
      <p:sp>
        <p:nvSpPr>
          <p:cNvPr id="168" name="Shape 168"/>
          <p:cNvSpPr txBox="1"/>
          <p:nvPr/>
        </p:nvSpPr>
        <p:spPr>
          <a:xfrm>
            <a:off x="6951068" y="5954775"/>
            <a:ext cx="1282723"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200">
                <a:solidFill>
                  <a:schemeClr val="dk1"/>
                </a:solidFill>
                <a:latin typeface="Libre Baskerville"/>
                <a:ea typeface="Libre Baskerville"/>
                <a:cs typeface="Libre Baskerville"/>
                <a:sym typeface="Libre Baskerville"/>
              </a:rPr>
              <a:t>leeftijd in jaren</a:t>
            </a:r>
          </a:p>
        </p:txBody>
      </p:sp>
      <p:sp>
        <p:nvSpPr>
          <p:cNvPr id="169" name="Shape 169"/>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4</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416768" y="701824"/>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2700">
                <a:latin typeface="Calibri"/>
                <a:ea typeface="Calibri"/>
                <a:cs typeface="Calibri"/>
                <a:sym typeface="Calibri"/>
              </a:rPr>
              <a:t>Bent u reeds geconfronteerd met thema’s van internetpornografie en sexting en de daarmee verbonden problemen bij uw kind</a:t>
            </a:r>
            <a:r>
              <a:rPr lang="de-DE" sz="2700" b="0" i="0" u="none" strike="noStrike" cap="small">
                <a:solidFill>
                  <a:schemeClr val="dk2"/>
                </a:solidFill>
                <a:latin typeface="Calibri"/>
                <a:ea typeface="Calibri"/>
                <a:cs typeface="Calibri"/>
                <a:sym typeface="Calibri"/>
              </a:rPr>
              <a:t>?*</a:t>
            </a:r>
          </a:p>
        </p:txBody>
      </p:sp>
      <p:pic>
        <p:nvPicPr>
          <p:cNvPr id="444" name="Shape 444"/>
          <p:cNvPicPr preferRelativeResize="0"/>
          <p:nvPr/>
        </p:nvPicPr>
        <p:blipFill rotWithShape="1">
          <a:blip r:embed="rId3">
            <a:alphaModFix/>
          </a:blip>
          <a:srcRect/>
          <a:stretch/>
        </p:blipFill>
        <p:spPr>
          <a:xfrm>
            <a:off x="755575" y="2204864"/>
            <a:ext cx="6552728" cy="4104456"/>
          </a:xfrm>
          <a:prstGeom prst="rect">
            <a:avLst/>
          </a:prstGeom>
          <a:noFill/>
          <a:ln>
            <a:noFill/>
          </a:ln>
        </p:spPr>
      </p:pic>
      <p:sp>
        <p:nvSpPr>
          <p:cNvPr id="445" name="Shape 445"/>
          <p:cNvSpPr txBox="1"/>
          <p:nvPr/>
        </p:nvSpPr>
        <p:spPr>
          <a:xfrm>
            <a:off x="539552" y="6381328"/>
            <a:ext cx="4014240"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200">
                <a:solidFill>
                  <a:schemeClr val="dk1"/>
                </a:solidFill>
                <a:latin typeface="Libre Baskerville"/>
                <a:ea typeface="Libre Baskerville"/>
                <a:cs typeface="Libre Baskerville"/>
                <a:sym typeface="Libre Baskerville"/>
              </a:rPr>
              <a:t>*hier wordt alleen rekening gehouden met kinderen vanaf 11 jaar</a:t>
            </a:r>
          </a:p>
        </p:txBody>
      </p:sp>
      <p:sp>
        <p:nvSpPr>
          <p:cNvPr id="446" name="Shape 446"/>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40</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416768" y="404663"/>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a:latin typeface="Calibri"/>
                <a:ea typeface="Calibri"/>
                <a:cs typeface="Calibri"/>
                <a:sym typeface="Calibri"/>
              </a:rPr>
              <a:t>Indien ja, met welke problemen bent u geconfronteerd?* </a:t>
            </a:r>
          </a:p>
        </p:txBody>
      </p:sp>
      <p:pic>
        <p:nvPicPr>
          <p:cNvPr id="452" name="Shape 452"/>
          <p:cNvPicPr preferRelativeResize="0"/>
          <p:nvPr/>
        </p:nvPicPr>
        <p:blipFill rotWithShape="1">
          <a:blip r:embed="rId3">
            <a:alphaModFix/>
          </a:blip>
          <a:srcRect/>
          <a:stretch/>
        </p:blipFill>
        <p:spPr>
          <a:xfrm>
            <a:off x="558864" y="1800200"/>
            <a:ext cx="7344815" cy="4581127"/>
          </a:xfrm>
          <a:prstGeom prst="rect">
            <a:avLst/>
          </a:prstGeom>
          <a:noFill/>
          <a:ln>
            <a:noFill/>
          </a:ln>
        </p:spPr>
      </p:pic>
      <p:sp>
        <p:nvSpPr>
          <p:cNvPr id="453" name="Shape 453"/>
          <p:cNvSpPr txBox="1"/>
          <p:nvPr/>
        </p:nvSpPr>
        <p:spPr>
          <a:xfrm>
            <a:off x="539552" y="6381328"/>
            <a:ext cx="4014240"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200">
                <a:solidFill>
                  <a:schemeClr val="dk1"/>
                </a:solidFill>
                <a:latin typeface="Libre Baskerville"/>
                <a:ea typeface="Libre Baskerville"/>
                <a:cs typeface="Libre Baskerville"/>
                <a:sym typeface="Libre Baskerville"/>
              </a:rPr>
              <a:t>*hier wordt alleen rekening gehouden met kinderen vanaf 11 jaar</a:t>
            </a:r>
          </a:p>
        </p:txBody>
      </p:sp>
      <p:sp>
        <p:nvSpPr>
          <p:cNvPr id="454" name="Shape 454"/>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41</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457200" y="274637"/>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b="1">
                <a:latin typeface="Calibri"/>
                <a:ea typeface="Calibri"/>
                <a:cs typeface="Calibri"/>
                <a:sym typeface="Calibri"/>
              </a:rPr>
              <a:t>SAMENVATTING</a:t>
            </a:r>
            <a:r>
              <a:rPr lang="de-DE" sz="3000" b="0" i="0" u="none" strike="noStrike" cap="small">
                <a:solidFill>
                  <a:schemeClr val="dk2"/>
                </a:solidFill>
                <a:latin typeface="Calibri"/>
                <a:ea typeface="Calibri"/>
                <a:cs typeface="Calibri"/>
                <a:sym typeface="Calibri"/>
              </a:rPr>
              <a:t/>
            </a:r>
            <a:br>
              <a:rPr lang="de-DE" sz="3000" b="0" i="0" u="none" strike="noStrike" cap="small">
                <a:solidFill>
                  <a:schemeClr val="dk2"/>
                </a:solidFill>
                <a:latin typeface="Calibri"/>
                <a:ea typeface="Calibri"/>
                <a:cs typeface="Calibri"/>
                <a:sym typeface="Calibri"/>
              </a:rPr>
            </a:br>
            <a:endParaRPr lang="de-DE" sz="3000" b="0" i="0" u="none" strike="noStrike" cap="small">
              <a:solidFill>
                <a:schemeClr val="dk2"/>
              </a:solidFill>
              <a:latin typeface="Calibri"/>
              <a:ea typeface="Calibri"/>
              <a:cs typeface="Calibri"/>
              <a:sym typeface="Calibri"/>
            </a:endParaRPr>
          </a:p>
        </p:txBody>
      </p:sp>
      <p:sp>
        <p:nvSpPr>
          <p:cNvPr id="460" name="Shape 460"/>
          <p:cNvSpPr txBox="1">
            <a:spLocks noGrp="1"/>
          </p:cNvSpPr>
          <p:nvPr>
            <p:ph type="body" idx="1"/>
          </p:nvPr>
        </p:nvSpPr>
        <p:spPr>
          <a:xfrm>
            <a:off x="457200" y="1600200"/>
            <a:ext cx="7467600" cy="4873751"/>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70000"/>
              <a:buFont typeface="Noto Sans Symbols"/>
              <a:buChar char="•"/>
            </a:pPr>
            <a:r>
              <a:rPr lang="de-DE">
                <a:latin typeface="Calibri"/>
                <a:ea typeface="Calibri"/>
                <a:cs typeface="Calibri"/>
                <a:sym typeface="Calibri"/>
              </a:rPr>
              <a:t>5 - 25 % van de ouders waren al met desbetreffende problemen geconfronteerd (bij kinderen ouder dan 11 jaar)</a:t>
            </a:r>
          </a:p>
          <a:p>
            <a:pPr marL="640080" marR="0" lvl="1" indent="-284480" algn="l" rtl="0">
              <a:spcBef>
                <a:spcPts val="420"/>
              </a:spcBef>
              <a:spcAft>
                <a:spcPts val="0"/>
              </a:spcAft>
              <a:buClr>
                <a:schemeClr val="accent1"/>
              </a:buClr>
              <a:buSzPct val="79999"/>
              <a:buFont typeface="Noto Sans Symbols"/>
              <a:buChar char="●"/>
            </a:pPr>
            <a:r>
              <a:rPr lang="de-DE" sz="2100" b="0" i="0" u="none" strike="noStrike" cap="none">
                <a:solidFill>
                  <a:schemeClr val="dk1"/>
                </a:solidFill>
                <a:latin typeface="Calibri"/>
                <a:ea typeface="Calibri"/>
                <a:cs typeface="Calibri"/>
                <a:sym typeface="Calibri"/>
              </a:rPr>
              <a:t>In AT, Si en SK waren er de m</a:t>
            </a:r>
            <a:r>
              <a:rPr lang="de-DE">
                <a:latin typeface="Calibri"/>
                <a:ea typeface="Calibri"/>
                <a:cs typeface="Calibri"/>
                <a:sym typeface="Calibri"/>
              </a:rPr>
              <a:t>inste problemen.</a:t>
            </a:r>
          </a:p>
          <a:p>
            <a:pPr marL="365760" marR="0" lvl="1" indent="-10159" algn="l" rtl="0">
              <a:spcBef>
                <a:spcPts val="16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274320" marR="0" lvl="0" indent="-274320" algn="l" rtl="0">
              <a:spcBef>
                <a:spcPts val="600"/>
              </a:spcBef>
              <a:spcAft>
                <a:spcPts val="0"/>
              </a:spcAft>
              <a:buClr>
                <a:schemeClr val="accent1"/>
              </a:buClr>
              <a:buSzPct val="70000"/>
              <a:buFont typeface="Noto Sans Symbols"/>
              <a:buChar char="•"/>
            </a:pPr>
            <a:r>
              <a:rPr lang="de-DE">
                <a:latin typeface="Calibri"/>
                <a:ea typeface="Calibri"/>
                <a:cs typeface="Calibri"/>
                <a:sym typeface="Calibri"/>
              </a:rPr>
              <a:t>De thema’s gaan vooral over</a:t>
            </a:r>
          </a:p>
          <a:p>
            <a:pPr marL="274320" marR="0" lvl="0" indent="-274320" algn="l" rtl="0">
              <a:spcBef>
                <a:spcPts val="600"/>
              </a:spcBef>
              <a:spcAft>
                <a:spcPts val="0"/>
              </a:spcAft>
              <a:buClr>
                <a:schemeClr val="accent1"/>
              </a:buClr>
              <a:buSzPct val="79999"/>
              <a:buFont typeface="Noto Sans Symbols"/>
              <a:buChar char="•"/>
            </a:pPr>
            <a:r>
              <a:rPr lang="de-DE" sz="2100">
                <a:latin typeface="Calibri"/>
                <a:ea typeface="Calibri"/>
                <a:cs typeface="Calibri"/>
                <a:sym typeface="Calibri"/>
              </a:rPr>
              <a:t>      Gebruik van illegale inhouden</a:t>
            </a:r>
            <a:r>
              <a:rPr lang="de-DE" sz="2100" b="0" i="0" u="none" strike="noStrike" cap="none">
                <a:solidFill>
                  <a:schemeClr val="dk1"/>
                </a:solidFill>
                <a:latin typeface="Calibri"/>
                <a:ea typeface="Calibri"/>
                <a:cs typeface="Calibri"/>
                <a:sym typeface="Calibri"/>
              </a:rPr>
              <a:t> (hier: in alle </a:t>
            </a:r>
            <a:r>
              <a:rPr lang="de-DE" sz="2100">
                <a:latin typeface="Calibri"/>
                <a:ea typeface="Calibri"/>
                <a:cs typeface="Calibri"/>
                <a:sym typeface="Calibri"/>
              </a:rPr>
              <a:t>l</a:t>
            </a:r>
            <a:r>
              <a:rPr lang="de-DE" sz="2100" b="0" i="0" u="none" strike="noStrike" cap="none">
                <a:solidFill>
                  <a:schemeClr val="dk1"/>
                </a:solidFill>
                <a:latin typeface="Calibri"/>
                <a:ea typeface="Calibri"/>
                <a:cs typeface="Calibri"/>
                <a:sym typeface="Calibri"/>
              </a:rPr>
              <a:t>anden)</a:t>
            </a:r>
          </a:p>
          <a:p>
            <a:pPr marL="640080" marR="0" lvl="1" indent="-284480" algn="l" rtl="0">
              <a:spcBef>
                <a:spcPts val="420"/>
              </a:spcBef>
              <a:spcAft>
                <a:spcPts val="0"/>
              </a:spcAft>
              <a:buClr>
                <a:schemeClr val="accent1"/>
              </a:buClr>
              <a:buSzPct val="79999"/>
              <a:buFont typeface="Noto Sans Symbols"/>
              <a:buChar char="●"/>
            </a:pPr>
            <a:r>
              <a:rPr lang="de-DE">
                <a:latin typeface="Calibri"/>
                <a:ea typeface="Calibri"/>
                <a:cs typeface="Calibri"/>
                <a:sym typeface="Calibri"/>
              </a:rPr>
              <a:t>Overmatig gebruik </a:t>
            </a:r>
            <a:r>
              <a:rPr lang="de-DE" sz="2100" b="0" i="0" u="none" strike="noStrike" cap="none">
                <a:solidFill>
                  <a:schemeClr val="dk1"/>
                </a:solidFill>
                <a:latin typeface="Calibri"/>
                <a:ea typeface="Calibri"/>
                <a:cs typeface="Calibri"/>
                <a:sym typeface="Calibri"/>
              </a:rPr>
              <a:t> (vooral in BE, RO, DE en BG)</a:t>
            </a:r>
          </a:p>
          <a:p>
            <a:pPr marL="640080" marR="0" lvl="1" indent="-284480" algn="l" rtl="0">
              <a:spcBef>
                <a:spcPts val="420"/>
              </a:spcBef>
              <a:spcAft>
                <a:spcPts val="0"/>
              </a:spcAft>
              <a:buClr>
                <a:schemeClr val="accent1"/>
              </a:buClr>
              <a:buSzPct val="79999"/>
              <a:buFont typeface="Noto Sans Symbols"/>
              <a:buChar char="●"/>
            </a:pPr>
            <a:r>
              <a:rPr lang="de-DE">
                <a:latin typeface="Calibri"/>
                <a:ea typeface="Calibri"/>
                <a:cs typeface="Calibri"/>
                <a:sym typeface="Calibri"/>
              </a:rPr>
              <a:t>Voor de overige vragen  zijn er grotere verschillen tussen de landen</a:t>
            </a:r>
          </a:p>
          <a:p>
            <a:pPr marL="640080" marR="0" lvl="1" indent="-284480" algn="l" rtl="0">
              <a:spcBef>
                <a:spcPts val="420"/>
              </a:spcBef>
              <a:spcAft>
                <a:spcPts val="0"/>
              </a:spcAft>
              <a:buClr>
                <a:schemeClr val="accent1"/>
              </a:buClr>
              <a:buSzPct val="79999"/>
              <a:buFont typeface="Noto Sans Symbols"/>
              <a:buNone/>
            </a:pPr>
            <a:endParaRPr sz="2100" b="0" i="0" u="none" strike="noStrike" cap="none">
              <a:solidFill>
                <a:schemeClr val="dk1"/>
              </a:solidFill>
              <a:latin typeface="Libre Baskerville"/>
              <a:ea typeface="Libre Baskerville"/>
              <a:cs typeface="Libre Baskerville"/>
              <a:sym typeface="Libre Baskerville"/>
            </a:endParaRPr>
          </a:p>
          <a:p>
            <a:pPr marL="640080" marR="0" lvl="1" indent="-284480" algn="l" rtl="0">
              <a:spcBef>
                <a:spcPts val="420"/>
              </a:spcBef>
              <a:spcAft>
                <a:spcPts val="0"/>
              </a:spcAft>
              <a:buClr>
                <a:schemeClr val="accent1"/>
              </a:buClr>
              <a:buSzPct val="79999"/>
              <a:buFont typeface="Noto Sans Symbols"/>
              <a:buNone/>
            </a:pPr>
            <a:endParaRPr sz="2100" b="0" i="0" u="none" strike="noStrike" cap="none">
              <a:solidFill>
                <a:schemeClr val="dk1"/>
              </a:solidFill>
              <a:latin typeface="Libre Baskerville"/>
              <a:ea typeface="Libre Baskerville"/>
              <a:cs typeface="Libre Baskerville"/>
              <a:sym typeface="Libre Baskerville"/>
            </a:endParaRPr>
          </a:p>
          <a:p>
            <a:pPr marL="274320" marR="0" lvl="0" indent="-274320" algn="l" rtl="0">
              <a:spcBef>
                <a:spcPts val="600"/>
              </a:spcBef>
              <a:buClr>
                <a:schemeClr val="accent1"/>
              </a:buClr>
              <a:buSzPct val="70000"/>
              <a:buFont typeface="Noto Sans Symbols"/>
              <a:buNone/>
            </a:pPr>
            <a:endParaRPr sz="2400" b="0" i="0" u="none" strike="noStrike" cap="none">
              <a:solidFill>
                <a:schemeClr val="dk1"/>
              </a:solidFill>
              <a:latin typeface="Libre Baskerville"/>
              <a:ea typeface="Libre Baskerville"/>
              <a:cs typeface="Libre Baskerville"/>
              <a:sym typeface="Libre Baskerville"/>
            </a:endParaRPr>
          </a:p>
        </p:txBody>
      </p:sp>
      <p:sp>
        <p:nvSpPr>
          <p:cNvPr id="461" name="Shape 461"/>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42</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683568" y="2420888"/>
            <a:ext cx="77724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3600" b="1" i="0" u="none" strike="noStrike" cap="small">
                <a:solidFill>
                  <a:schemeClr val="dk2"/>
                </a:solidFill>
                <a:latin typeface="Calibri"/>
                <a:ea typeface="Calibri"/>
                <a:cs typeface="Calibri"/>
                <a:sym typeface="Calibri"/>
              </a:rPr>
              <a:t>BEHOEFTE AAN INFORMATIE EN ONDERSTEUNING</a:t>
            </a:r>
          </a:p>
        </p:txBody>
      </p:sp>
      <p:sp>
        <p:nvSpPr>
          <p:cNvPr id="467" name="Shape 467"/>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43</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xfrm>
            <a:off x="457200" y="274637"/>
            <a:ext cx="7467600"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Calibri"/>
              <a:buNone/>
            </a:pPr>
            <a:r>
              <a:rPr lang="de-DE" sz="2700">
                <a:latin typeface="Calibri"/>
                <a:ea typeface="Calibri"/>
                <a:cs typeface="Calibri"/>
                <a:sym typeface="Calibri"/>
              </a:rPr>
              <a:t>Hebt u behoefte aan informatie en ondersteuning over internetpornografie en/of Sexting?</a:t>
            </a:r>
          </a:p>
        </p:txBody>
      </p:sp>
      <p:pic>
        <p:nvPicPr>
          <p:cNvPr id="473" name="Shape 473"/>
          <p:cNvPicPr preferRelativeResize="0"/>
          <p:nvPr/>
        </p:nvPicPr>
        <p:blipFill rotWithShape="1">
          <a:blip r:embed="rId3">
            <a:alphaModFix/>
          </a:blip>
          <a:srcRect/>
          <a:stretch/>
        </p:blipFill>
        <p:spPr>
          <a:xfrm>
            <a:off x="539552" y="1988840"/>
            <a:ext cx="6264696" cy="4176464"/>
          </a:xfrm>
          <a:prstGeom prst="rect">
            <a:avLst/>
          </a:prstGeom>
          <a:noFill/>
          <a:ln>
            <a:noFill/>
          </a:ln>
        </p:spPr>
      </p:pic>
      <p:sp>
        <p:nvSpPr>
          <p:cNvPr id="474" name="Shape 474"/>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44</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xfrm>
            <a:off x="457200" y="-27383"/>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a:latin typeface="Calibri"/>
                <a:ea typeface="Calibri"/>
                <a:cs typeface="Calibri"/>
                <a:sym typeface="Calibri"/>
              </a:rPr>
              <a:t>Op welk gebied wenst u meer informatie?</a:t>
            </a:r>
          </a:p>
        </p:txBody>
      </p:sp>
      <p:pic>
        <p:nvPicPr>
          <p:cNvPr id="480" name="Shape 480"/>
          <p:cNvPicPr preferRelativeResize="0"/>
          <p:nvPr/>
        </p:nvPicPr>
        <p:blipFill rotWithShape="1">
          <a:blip r:embed="rId3">
            <a:alphaModFix/>
          </a:blip>
          <a:srcRect/>
          <a:stretch/>
        </p:blipFill>
        <p:spPr>
          <a:xfrm>
            <a:off x="0" y="1232879"/>
            <a:ext cx="8928992" cy="5616623"/>
          </a:xfrm>
          <a:prstGeom prst="rect">
            <a:avLst/>
          </a:prstGeom>
          <a:noFill/>
          <a:ln>
            <a:noFill/>
          </a:ln>
        </p:spPr>
      </p:pic>
      <p:sp>
        <p:nvSpPr>
          <p:cNvPr id="481" name="Shape 481"/>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45</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a:spLocks noGrp="1"/>
          </p:cNvSpPr>
          <p:nvPr>
            <p:ph type="title"/>
          </p:nvPr>
        </p:nvSpPr>
        <p:spPr>
          <a:xfrm>
            <a:off x="457200" y="274637"/>
            <a:ext cx="7467600"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Calibri"/>
              <a:buNone/>
            </a:pPr>
            <a:endParaRPr sz="2970">
              <a:latin typeface="Calibri"/>
              <a:ea typeface="Calibri"/>
              <a:cs typeface="Calibri"/>
              <a:sym typeface="Calibri"/>
            </a:endParaRPr>
          </a:p>
          <a:p>
            <a:pPr marL="0" marR="0" lvl="0" indent="0" algn="l" rtl="0">
              <a:spcBef>
                <a:spcPts val="0"/>
              </a:spcBef>
              <a:buClr>
                <a:schemeClr val="dk2"/>
              </a:buClr>
              <a:buSzPct val="25000"/>
              <a:buFont typeface="Calibri"/>
              <a:buNone/>
            </a:pPr>
            <a:r>
              <a:rPr lang="de-DE" sz="2970" b="0" i="0" u="none" strike="noStrike" cap="small">
                <a:solidFill>
                  <a:schemeClr val="dk2"/>
                </a:solidFill>
                <a:latin typeface="Calibri"/>
                <a:ea typeface="Calibri"/>
                <a:cs typeface="Calibri"/>
                <a:sym typeface="Calibri"/>
              </a:rPr>
              <a:t>Welke vormen van ondersteuning zou u in overweging nemen? </a:t>
            </a:r>
            <a:r>
              <a:rPr lang="de-DE" sz="2700" b="0" i="0" u="none" strike="noStrike" cap="small">
                <a:solidFill>
                  <a:schemeClr val="dk2"/>
                </a:solidFill>
                <a:latin typeface="Libre Baskerville"/>
                <a:ea typeface="Libre Baskerville"/>
                <a:cs typeface="Libre Baskerville"/>
                <a:sym typeface="Libre Baskerville"/>
              </a:rPr>
              <a:t/>
            </a:r>
            <a:br>
              <a:rPr lang="de-DE" sz="2700" b="0" i="0" u="none" strike="noStrike" cap="small">
                <a:solidFill>
                  <a:schemeClr val="dk2"/>
                </a:solidFill>
                <a:latin typeface="Libre Baskerville"/>
                <a:ea typeface="Libre Baskerville"/>
                <a:cs typeface="Libre Baskerville"/>
                <a:sym typeface="Libre Baskerville"/>
              </a:rPr>
            </a:br>
            <a:endParaRPr lang="de-DE" sz="2700" b="0" i="0" u="none" strike="noStrike" cap="small">
              <a:solidFill>
                <a:schemeClr val="dk2"/>
              </a:solidFill>
              <a:latin typeface="Libre Baskerville"/>
              <a:ea typeface="Libre Baskerville"/>
              <a:cs typeface="Libre Baskerville"/>
              <a:sym typeface="Libre Baskerville"/>
            </a:endParaRPr>
          </a:p>
        </p:txBody>
      </p:sp>
      <p:pic>
        <p:nvPicPr>
          <p:cNvPr id="487" name="Shape 487"/>
          <p:cNvPicPr preferRelativeResize="0"/>
          <p:nvPr/>
        </p:nvPicPr>
        <p:blipFill rotWithShape="1">
          <a:blip r:embed="rId3">
            <a:alphaModFix/>
          </a:blip>
          <a:srcRect/>
          <a:stretch/>
        </p:blipFill>
        <p:spPr>
          <a:xfrm>
            <a:off x="683568" y="1268759"/>
            <a:ext cx="8244408" cy="5292711"/>
          </a:xfrm>
          <a:prstGeom prst="rect">
            <a:avLst/>
          </a:prstGeom>
          <a:noFill/>
          <a:ln>
            <a:noFill/>
          </a:ln>
        </p:spPr>
      </p:pic>
      <p:sp>
        <p:nvSpPr>
          <p:cNvPr id="488" name="Shape 488"/>
          <p:cNvSpPr/>
          <p:nvPr/>
        </p:nvSpPr>
        <p:spPr>
          <a:xfrm>
            <a:off x="6660232" y="980728"/>
            <a:ext cx="2088232" cy="1224135"/>
          </a:xfrm>
          <a:prstGeom prst="wedgeEllipseCallout">
            <a:avLst>
              <a:gd name="adj1" fmla="val -64621"/>
              <a:gd name="adj2" fmla="val 69614"/>
            </a:avLst>
          </a:prstGeom>
          <a:solidFill>
            <a:schemeClr val="accent1"/>
          </a:solidFill>
          <a:ln w="25400" cap="flat" cmpd="sng">
            <a:solidFill>
              <a:srgbClr val="6E911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de-DE" sz="1800">
                <a:solidFill>
                  <a:schemeClr val="lt1"/>
                </a:solidFill>
                <a:latin typeface="Libre Baskerville"/>
                <a:ea typeface="Libre Baskerville"/>
                <a:cs typeface="Libre Baskerville"/>
                <a:sym typeface="Libre Baskerville"/>
              </a:rPr>
              <a:t>Geen antwoord uit AT</a:t>
            </a:r>
          </a:p>
        </p:txBody>
      </p:sp>
      <p:sp>
        <p:nvSpPr>
          <p:cNvPr id="489" name="Shape 489"/>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46</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323528" y="116631"/>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a:latin typeface="Calibri"/>
                <a:ea typeface="Calibri"/>
                <a:cs typeface="Calibri"/>
                <a:sym typeface="Calibri"/>
              </a:rPr>
              <a:t>Op welk aanbod tot ondersteuning zou u een beroep doen?</a:t>
            </a:r>
          </a:p>
        </p:txBody>
      </p:sp>
      <p:pic>
        <p:nvPicPr>
          <p:cNvPr id="495" name="Shape 495"/>
          <p:cNvPicPr preferRelativeResize="0"/>
          <p:nvPr/>
        </p:nvPicPr>
        <p:blipFill rotWithShape="1">
          <a:blip r:embed="rId3">
            <a:alphaModFix/>
          </a:blip>
          <a:srcRect/>
          <a:stretch/>
        </p:blipFill>
        <p:spPr>
          <a:xfrm>
            <a:off x="179511" y="1412775"/>
            <a:ext cx="8748463" cy="5292711"/>
          </a:xfrm>
          <a:prstGeom prst="rect">
            <a:avLst/>
          </a:prstGeom>
          <a:noFill/>
          <a:ln>
            <a:noFill/>
          </a:ln>
        </p:spPr>
      </p:pic>
      <p:sp>
        <p:nvSpPr>
          <p:cNvPr id="496" name="Shape 496"/>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47</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Shape 501"/>
          <p:cNvSpPr txBox="1">
            <a:spLocks noGrp="1"/>
          </p:cNvSpPr>
          <p:nvPr>
            <p:ph type="title"/>
          </p:nvPr>
        </p:nvSpPr>
        <p:spPr>
          <a:xfrm>
            <a:off x="457200" y="274637"/>
            <a:ext cx="7467600" cy="1143000"/>
          </a:xfrm>
          <a:prstGeom prst="rect">
            <a:avLst/>
          </a:prstGeom>
          <a:noFill/>
          <a:ln>
            <a:noFill/>
          </a:ln>
        </p:spPr>
        <p:txBody>
          <a:bodyPr lIns="91425" tIns="45700" rIns="91425" bIns="45700" anchor="b" anchorCtr="0">
            <a:noAutofit/>
          </a:bodyPr>
          <a:lstStyle/>
          <a:p>
            <a:pPr marL="1371600" marR="0" lvl="0" indent="457200" algn="l" rtl="0">
              <a:spcBef>
                <a:spcPts val="0"/>
              </a:spcBef>
              <a:buClr>
                <a:schemeClr val="dk2"/>
              </a:buClr>
              <a:buSzPct val="25000"/>
              <a:buFont typeface="Calibri"/>
              <a:buNone/>
            </a:pPr>
            <a:r>
              <a:rPr lang="de-DE" sz="3000" b="1" i="0" u="none" strike="noStrike" cap="small">
                <a:solidFill>
                  <a:schemeClr val="dk2"/>
                </a:solidFill>
                <a:latin typeface="Calibri"/>
                <a:ea typeface="Calibri"/>
                <a:cs typeface="Calibri"/>
                <a:sym typeface="Calibri"/>
              </a:rPr>
              <a:t>SAMENVATTING</a:t>
            </a:r>
            <a:br>
              <a:rPr lang="de-DE" sz="3000" b="1" i="0" u="none" strike="noStrike" cap="small">
                <a:solidFill>
                  <a:schemeClr val="dk2"/>
                </a:solidFill>
                <a:latin typeface="Calibri"/>
                <a:ea typeface="Calibri"/>
                <a:cs typeface="Calibri"/>
                <a:sym typeface="Calibri"/>
              </a:rPr>
            </a:br>
            <a:endParaRPr lang="de-DE" sz="3000" b="1" i="0" u="none" strike="noStrike" cap="small">
              <a:solidFill>
                <a:schemeClr val="dk2"/>
              </a:solidFill>
              <a:latin typeface="Calibri"/>
              <a:ea typeface="Calibri"/>
              <a:cs typeface="Calibri"/>
              <a:sym typeface="Calibri"/>
            </a:endParaRPr>
          </a:p>
        </p:txBody>
      </p:sp>
      <p:sp>
        <p:nvSpPr>
          <p:cNvPr id="502" name="Shape 502"/>
          <p:cNvSpPr txBox="1">
            <a:spLocks noGrp="1"/>
          </p:cNvSpPr>
          <p:nvPr>
            <p:ph type="body" idx="1"/>
          </p:nvPr>
        </p:nvSpPr>
        <p:spPr>
          <a:xfrm>
            <a:off x="457200" y="1600200"/>
            <a:ext cx="7467600" cy="4873751"/>
          </a:xfrm>
          <a:prstGeom prst="rect">
            <a:avLst/>
          </a:prstGeom>
          <a:noFill/>
          <a:ln>
            <a:noFill/>
          </a:ln>
        </p:spPr>
        <p:txBody>
          <a:bodyPr lIns="91425" tIns="45700" rIns="91425" bIns="45700" anchor="t" anchorCtr="0">
            <a:noAutofit/>
          </a:bodyPr>
          <a:lstStyle/>
          <a:p>
            <a:pPr marL="274320" marR="0" lvl="0" indent="-274320" algn="l" rtl="0">
              <a:lnSpc>
                <a:spcPct val="90000"/>
              </a:lnSpc>
              <a:spcBef>
                <a:spcPts val="0"/>
              </a:spcBef>
              <a:spcAft>
                <a:spcPts val="0"/>
              </a:spcAft>
              <a:buClr>
                <a:schemeClr val="accent1"/>
              </a:buClr>
              <a:buSzPct val="70000"/>
              <a:buFont typeface="Noto Sans Symbols"/>
              <a:buChar char="•"/>
            </a:pPr>
            <a:r>
              <a:rPr lang="de-DE" sz="2400" b="1" i="0" u="none" strike="noStrike" cap="none">
                <a:solidFill>
                  <a:schemeClr val="dk1"/>
                </a:solidFill>
                <a:latin typeface="Calibri"/>
                <a:ea typeface="Calibri"/>
                <a:cs typeface="Calibri"/>
                <a:sym typeface="Calibri"/>
              </a:rPr>
              <a:t>Algemeen : er is in alle landen nood aan onders</a:t>
            </a:r>
            <a:r>
              <a:rPr lang="de-DE" b="1">
                <a:latin typeface="Calibri"/>
                <a:ea typeface="Calibri"/>
                <a:cs typeface="Calibri"/>
                <a:sym typeface="Calibri"/>
              </a:rPr>
              <a:t>teuning</a:t>
            </a:r>
          </a:p>
          <a:p>
            <a:pPr marL="640080" marR="0" lvl="1" indent="-284480" algn="l" rtl="0">
              <a:lnSpc>
                <a:spcPct val="90000"/>
              </a:lnSpc>
              <a:spcBef>
                <a:spcPts val="420"/>
              </a:spcBef>
              <a:spcAft>
                <a:spcPts val="0"/>
              </a:spcAft>
              <a:buClr>
                <a:schemeClr val="accent1"/>
              </a:buClr>
              <a:buSzPct val="79999"/>
              <a:buFont typeface="Noto Sans Symbols"/>
              <a:buChar char="●"/>
            </a:pPr>
            <a:r>
              <a:rPr lang="de-DE">
                <a:latin typeface="Calibri"/>
                <a:ea typeface="Calibri"/>
                <a:cs typeface="Calibri"/>
                <a:sym typeface="Calibri"/>
              </a:rPr>
              <a:t>In alle landen bij meer dan 50 % van de ondervraagden</a:t>
            </a:r>
            <a:r>
              <a:rPr lang="de-DE" sz="2100" b="0" i="0" u="none" strike="noStrike" cap="none">
                <a:solidFill>
                  <a:schemeClr val="dk1"/>
                </a:solidFill>
                <a:latin typeface="Calibri"/>
                <a:ea typeface="Calibri"/>
                <a:cs typeface="Calibri"/>
                <a:sym typeface="Calibri"/>
              </a:rPr>
              <a:t> </a:t>
            </a:r>
          </a:p>
          <a:p>
            <a:pPr marL="640080" marR="0" lvl="1" indent="-284480" algn="l" rtl="0">
              <a:lnSpc>
                <a:spcPct val="90000"/>
              </a:lnSpc>
              <a:spcBef>
                <a:spcPts val="420"/>
              </a:spcBef>
              <a:spcAft>
                <a:spcPts val="0"/>
              </a:spcAft>
              <a:buClr>
                <a:schemeClr val="accent1"/>
              </a:buClr>
              <a:buSzPct val="79999"/>
              <a:buFont typeface="Noto Sans Symbols"/>
              <a:buChar char="●"/>
            </a:pPr>
            <a:r>
              <a:rPr lang="de-DE">
                <a:latin typeface="Calibri"/>
                <a:ea typeface="Calibri"/>
                <a:cs typeface="Calibri"/>
                <a:sym typeface="Calibri"/>
              </a:rPr>
              <a:t>De behoefte stijgt naargelang de leeftijd van de kinderen.</a:t>
            </a:r>
          </a:p>
          <a:p>
            <a:pPr marL="365760" marR="0" lvl="1" indent="-10159" algn="l" rtl="0">
              <a:lnSpc>
                <a:spcPct val="90000"/>
              </a:lnSpc>
              <a:spcBef>
                <a:spcPts val="16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274320" marR="0" lvl="0" indent="-274320" algn="l" rtl="0">
              <a:lnSpc>
                <a:spcPct val="90000"/>
              </a:lnSpc>
              <a:spcBef>
                <a:spcPts val="600"/>
              </a:spcBef>
              <a:spcAft>
                <a:spcPts val="0"/>
              </a:spcAft>
              <a:buClr>
                <a:schemeClr val="accent1"/>
              </a:buClr>
              <a:buSzPct val="70000"/>
              <a:buFont typeface="Noto Sans Symbols"/>
              <a:buChar char="•"/>
            </a:pPr>
            <a:r>
              <a:rPr lang="de-DE" b="1">
                <a:latin typeface="Calibri"/>
                <a:ea typeface="Calibri"/>
                <a:cs typeface="Calibri"/>
                <a:sym typeface="Calibri"/>
              </a:rPr>
              <a:t>Er wordt in het bijzonder i</a:t>
            </a:r>
            <a:r>
              <a:rPr lang="de-DE" sz="2400" b="1" i="0" u="none" strike="noStrike" cap="none">
                <a:solidFill>
                  <a:schemeClr val="dk1"/>
                </a:solidFill>
                <a:latin typeface="Calibri"/>
                <a:ea typeface="Calibri"/>
                <a:cs typeface="Calibri"/>
                <a:sym typeface="Calibri"/>
              </a:rPr>
              <a:t>nformatie</a:t>
            </a:r>
            <a:r>
              <a:rPr lang="de-DE" b="1">
                <a:latin typeface="Calibri"/>
                <a:ea typeface="Calibri"/>
                <a:cs typeface="Calibri"/>
                <a:sym typeface="Calibri"/>
              </a:rPr>
              <a:t> gevraagd over :</a:t>
            </a:r>
          </a:p>
          <a:p>
            <a:pPr marL="640080" marR="0" lvl="1" indent="-284480" algn="l" rtl="0">
              <a:lnSpc>
                <a:spcPct val="90000"/>
              </a:lnSpc>
              <a:spcBef>
                <a:spcPts val="420"/>
              </a:spcBef>
              <a:spcAft>
                <a:spcPts val="0"/>
              </a:spcAft>
              <a:buClr>
                <a:schemeClr val="accent1"/>
              </a:buClr>
              <a:buSzPct val="79999"/>
              <a:buFont typeface="Noto Sans Symbols"/>
              <a:buChar char="●"/>
            </a:pPr>
            <a:r>
              <a:rPr lang="de-DE">
                <a:latin typeface="Calibri"/>
                <a:ea typeface="Calibri"/>
                <a:cs typeface="Calibri"/>
                <a:sym typeface="Calibri"/>
              </a:rPr>
              <a:t>preventie en bescherming</a:t>
            </a:r>
          </a:p>
          <a:p>
            <a:pPr marL="640080" marR="0" lvl="1" indent="-284480" algn="l" rtl="0">
              <a:lnSpc>
                <a:spcPct val="90000"/>
              </a:lnSpc>
              <a:spcBef>
                <a:spcPts val="420"/>
              </a:spcBef>
              <a:spcAft>
                <a:spcPts val="0"/>
              </a:spcAft>
              <a:buClr>
                <a:schemeClr val="accent1"/>
              </a:buClr>
              <a:buSzPct val="79999"/>
              <a:buFont typeface="Noto Sans Symbols"/>
              <a:buChar char="●"/>
            </a:pPr>
            <a:r>
              <a:rPr lang="de-DE">
                <a:latin typeface="Calibri"/>
                <a:ea typeface="Calibri"/>
                <a:cs typeface="Calibri"/>
                <a:sym typeface="Calibri"/>
              </a:rPr>
              <a:t>de toegang, de inhoud en de risico’s van internetporno en Sexting.</a:t>
            </a:r>
          </a:p>
          <a:p>
            <a:pPr marL="640080" marR="0" lvl="1" indent="-284480" algn="l" rtl="0">
              <a:lnSpc>
                <a:spcPct val="90000"/>
              </a:lnSpc>
              <a:spcBef>
                <a:spcPts val="420"/>
              </a:spcBef>
              <a:spcAft>
                <a:spcPts val="0"/>
              </a:spcAft>
              <a:buClr>
                <a:schemeClr val="accent1"/>
              </a:buClr>
              <a:buSzPct val="79999"/>
              <a:buFont typeface="Noto Sans Symbols"/>
              <a:buChar char="●"/>
            </a:pPr>
            <a:r>
              <a:rPr lang="de-DE">
                <a:latin typeface="Calibri"/>
                <a:ea typeface="Calibri"/>
                <a:cs typeface="Calibri"/>
                <a:sym typeface="Calibri"/>
              </a:rPr>
              <a:t>vragen in verband met media-educatie</a:t>
            </a:r>
          </a:p>
          <a:p>
            <a:pPr marL="365760" marR="0" lvl="1" indent="-10159" algn="l" rtl="0">
              <a:lnSpc>
                <a:spcPct val="90000"/>
              </a:lnSpc>
              <a:spcBef>
                <a:spcPts val="180"/>
              </a:spcBef>
              <a:spcAft>
                <a:spcPts val="0"/>
              </a:spcAft>
              <a:buClr>
                <a:schemeClr val="accent1"/>
              </a:buClr>
              <a:buSzPct val="25000"/>
              <a:buFont typeface="Noto Sans Symbols"/>
              <a:buNone/>
            </a:pPr>
            <a:endParaRPr sz="900" b="0" i="0" u="none" strike="noStrike" cap="none">
              <a:solidFill>
                <a:schemeClr val="dk1"/>
              </a:solidFill>
              <a:latin typeface="Calibri"/>
              <a:ea typeface="Calibri"/>
              <a:cs typeface="Calibri"/>
              <a:sym typeface="Calibri"/>
            </a:endParaRPr>
          </a:p>
          <a:p>
            <a:pPr marL="274320" marR="0" lvl="0" indent="-274320" algn="l" rtl="0">
              <a:lnSpc>
                <a:spcPct val="90000"/>
              </a:lnSpc>
              <a:spcBef>
                <a:spcPts val="600"/>
              </a:spcBef>
              <a:spcAft>
                <a:spcPts val="0"/>
              </a:spcAft>
              <a:buClr>
                <a:schemeClr val="accent1"/>
              </a:buClr>
              <a:buSzPct val="70000"/>
              <a:buFont typeface="Noto Sans Symbols"/>
              <a:buChar char="•"/>
            </a:pPr>
            <a:r>
              <a:rPr lang="de-DE" b="1">
                <a:latin typeface="Calibri"/>
                <a:ea typeface="Calibri"/>
                <a:cs typeface="Calibri"/>
                <a:sym typeface="Calibri"/>
              </a:rPr>
              <a:t>Favoriete</a:t>
            </a:r>
            <a:r>
              <a:rPr lang="de-DE" sz="2400" b="1" i="0" u="none" strike="noStrike" cap="none">
                <a:solidFill>
                  <a:schemeClr val="dk1"/>
                </a:solidFill>
                <a:latin typeface="Calibri"/>
                <a:ea typeface="Calibri"/>
                <a:cs typeface="Calibri"/>
                <a:sym typeface="Calibri"/>
              </a:rPr>
              <a:t> </a:t>
            </a:r>
            <a:r>
              <a:rPr lang="de-DE" b="1">
                <a:latin typeface="Calibri"/>
                <a:ea typeface="Calibri"/>
                <a:cs typeface="Calibri"/>
                <a:sym typeface="Calibri"/>
              </a:rPr>
              <a:t>ondersteuningsmogelijkheden</a:t>
            </a:r>
          </a:p>
          <a:p>
            <a:pPr marL="640080" marR="0" lvl="1" indent="-284480" algn="l" rtl="0">
              <a:lnSpc>
                <a:spcPct val="90000"/>
              </a:lnSpc>
              <a:spcBef>
                <a:spcPts val="420"/>
              </a:spcBef>
              <a:spcAft>
                <a:spcPts val="0"/>
              </a:spcAft>
              <a:buClr>
                <a:schemeClr val="accent1"/>
              </a:buClr>
              <a:buSzPct val="79999"/>
              <a:buFont typeface="Noto Sans Symbols"/>
              <a:buChar char="●"/>
            </a:pPr>
            <a:r>
              <a:rPr lang="de-DE" sz="2100" b="0" i="0" u="none" strike="noStrike" cap="none">
                <a:solidFill>
                  <a:schemeClr val="dk1"/>
                </a:solidFill>
                <a:latin typeface="Calibri"/>
                <a:ea typeface="Calibri"/>
                <a:cs typeface="Calibri"/>
                <a:sym typeface="Calibri"/>
              </a:rPr>
              <a:t>Hier zijn gro</a:t>
            </a:r>
            <a:r>
              <a:rPr lang="de-DE">
                <a:latin typeface="Calibri"/>
                <a:ea typeface="Calibri"/>
                <a:cs typeface="Calibri"/>
                <a:sym typeface="Calibri"/>
              </a:rPr>
              <a:t>tere verschillen tussen de landen</a:t>
            </a:r>
          </a:p>
          <a:p>
            <a:pPr marL="640080" marR="0" lvl="1" indent="-284480" algn="l" rtl="0">
              <a:lnSpc>
                <a:spcPct val="90000"/>
              </a:lnSpc>
              <a:spcBef>
                <a:spcPts val="420"/>
              </a:spcBef>
              <a:spcAft>
                <a:spcPts val="0"/>
              </a:spcAft>
              <a:buClr>
                <a:schemeClr val="accent1"/>
              </a:buClr>
              <a:buSzPct val="79999"/>
              <a:buFont typeface="Noto Sans Symbols"/>
              <a:buChar char="●"/>
            </a:pPr>
            <a:r>
              <a:rPr lang="de-DE" sz="2100" b="0" i="0" u="none" strike="noStrike" cap="none">
                <a:solidFill>
                  <a:schemeClr val="dk1"/>
                </a:solidFill>
                <a:latin typeface="Calibri"/>
                <a:ea typeface="Calibri"/>
                <a:cs typeface="Calibri"/>
                <a:sym typeface="Calibri"/>
              </a:rPr>
              <a:t>In DE –&gt; ondersteuning door gespreksvoering </a:t>
            </a:r>
            <a:r>
              <a:rPr lang="de-DE">
                <a:latin typeface="Calibri"/>
                <a:ea typeface="Calibri"/>
                <a:cs typeface="Calibri"/>
                <a:sym typeface="Calibri"/>
              </a:rPr>
              <a:t>favoriet</a:t>
            </a:r>
          </a:p>
          <a:p>
            <a:pPr marL="640080" marR="0" lvl="1" indent="-284480" algn="l" rtl="0">
              <a:lnSpc>
                <a:spcPct val="90000"/>
              </a:lnSpc>
              <a:spcBef>
                <a:spcPts val="420"/>
              </a:spcBef>
              <a:spcAft>
                <a:spcPts val="0"/>
              </a:spcAft>
              <a:buClr>
                <a:schemeClr val="accent1"/>
              </a:buClr>
              <a:buSzPct val="79999"/>
              <a:buFont typeface="Noto Sans Symbols"/>
              <a:buChar char="●"/>
            </a:pPr>
            <a:r>
              <a:rPr lang="de-DE">
                <a:latin typeface="Calibri"/>
                <a:ea typeface="Calibri"/>
                <a:cs typeface="Calibri"/>
                <a:sym typeface="Calibri"/>
              </a:rPr>
              <a:t>Overal populair : </a:t>
            </a:r>
            <a:r>
              <a:rPr lang="de-DE" sz="2100" b="0" i="0" u="none" strike="noStrike" cap="none">
                <a:solidFill>
                  <a:schemeClr val="dk1"/>
                </a:solidFill>
                <a:latin typeface="Calibri"/>
                <a:ea typeface="Calibri"/>
                <a:cs typeface="Calibri"/>
                <a:sym typeface="Calibri"/>
              </a:rPr>
              <a:t> Online</a:t>
            </a:r>
            <a:r>
              <a:rPr lang="de-DE">
                <a:latin typeface="Calibri"/>
                <a:ea typeface="Calibri"/>
                <a:cs typeface="Calibri"/>
                <a:sym typeface="Calibri"/>
              </a:rPr>
              <a:t> </a:t>
            </a:r>
            <a:r>
              <a:rPr lang="de-DE" sz="2100" b="0" i="0" u="none" strike="noStrike" cap="none">
                <a:solidFill>
                  <a:schemeClr val="dk1"/>
                </a:solidFill>
                <a:latin typeface="Calibri"/>
                <a:ea typeface="Calibri"/>
                <a:cs typeface="Calibri"/>
                <a:sym typeface="Calibri"/>
              </a:rPr>
              <a:t>informatie</a:t>
            </a:r>
            <a:r>
              <a:rPr lang="de-DE">
                <a:latin typeface="Calibri"/>
                <a:ea typeface="Calibri"/>
                <a:cs typeface="Calibri"/>
                <a:sym typeface="Calibri"/>
              </a:rPr>
              <a:t>-</a:t>
            </a:r>
            <a:r>
              <a:rPr lang="de-DE" sz="2100" b="0" i="0" u="none" strike="noStrike" cap="none">
                <a:solidFill>
                  <a:schemeClr val="dk1"/>
                </a:solidFill>
                <a:latin typeface="Calibri"/>
                <a:ea typeface="Calibri"/>
                <a:cs typeface="Calibri"/>
                <a:sym typeface="Calibri"/>
              </a:rPr>
              <a:t>aanbod</a:t>
            </a:r>
          </a:p>
          <a:p>
            <a:pPr marL="640080" marR="0" lvl="1" indent="-284480" algn="l" rtl="0">
              <a:lnSpc>
                <a:spcPct val="90000"/>
              </a:lnSpc>
              <a:spcBef>
                <a:spcPts val="420"/>
              </a:spcBef>
              <a:spcAft>
                <a:spcPts val="0"/>
              </a:spcAft>
              <a:buClr>
                <a:schemeClr val="accent1"/>
              </a:buClr>
              <a:buSzPct val="79999"/>
              <a:buFont typeface="Noto Sans Symbols"/>
              <a:buChar char="●"/>
            </a:pPr>
            <a:r>
              <a:rPr lang="de-DE">
                <a:latin typeface="Calibri"/>
                <a:ea typeface="Calibri"/>
                <a:cs typeface="Calibri"/>
                <a:sym typeface="Calibri"/>
              </a:rPr>
              <a:t>Kostenloze beschermingssoftware</a:t>
            </a:r>
          </a:p>
          <a:p>
            <a:pPr marL="640080" marR="0" lvl="1" indent="-284480" algn="l" rtl="0">
              <a:lnSpc>
                <a:spcPct val="90000"/>
              </a:lnSpc>
              <a:spcBef>
                <a:spcPts val="420"/>
              </a:spcBef>
              <a:buClr>
                <a:schemeClr val="accent1"/>
              </a:buClr>
              <a:buSzPct val="79999"/>
              <a:buFont typeface="Noto Sans Symbols"/>
              <a:buNone/>
            </a:pPr>
            <a:endParaRPr sz="2100" b="0" i="0" u="none" strike="noStrike" cap="none">
              <a:solidFill>
                <a:schemeClr val="dk1"/>
              </a:solidFill>
              <a:latin typeface="Libre Baskerville"/>
              <a:ea typeface="Libre Baskerville"/>
              <a:cs typeface="Libre Baskerville"/>
              <a:sym typeface="Libre Baskerville"/>
            </a:endParaRPr>
          </a:p>
        </p:txBody>
      </p:sp>
      <p:sp>
        <p:nvSpPr>
          <p:cNvPr id="503" name="Shape 503"/>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48</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xfrm>
            <a:off x="457200" y="274637"/>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a:latin typeface="Calibri"/>
                <a:ea typeface="Calibri"/>
                <a:cs typeface="Calibri"/>
                <a:sym typeface="Calibri"/>
              </a:rPr>
              <a:t>Voe</a:t>
            </a:r>
            <a:r>
              <a:rPr lang="de-DE" sz="3000" b="0" i="0" u="none" strike="noStrike" cap="small">
                <a:solidFill>
                  <a:schemeClr val="dk2"/>
                </a:solidFill>
                <a:latin typeface="Calibri"/>
                <a:ea typeface="Calibri"/>
                <a:cs typeface="Calibri"/>
                <a:sym typeface="Calibri"/>
              </a:rPr>
              <a:t>lde </a:t>
            </a:r>
            <a:r>
              <a:rPr lang="de-DE">
                <a:latin typeface="Calibri"/>
                <a:ea typeface="Calibri"/>
                <a:cs typeface="Calibri"/>
                <a:sym typeface="Calibri"/>
              </a:rPr>
              <a:t>het onprettig om deze vragenlijst te beantwoorden?</a:t>
            </a:r>
          </a:p>
        </p:txBody>
      </p:sp>
      <p:pic>
        <p:nvPicPr>
          <p:cNvPr id="509" name="Shape 509"/>
          <p:cNvPicPr preferRelativeResize="0"/>
          <p:nvPr/>
        </p:nvPicPr>
        <p:blipFill rotWithShape="1">
          <a:blip r:embed="rId3">
            <a:alphaModFix/>
          </a:blip>
          <a:srcRect/>
          <a:stretch/>
        </p:blipFill>
        <p:spPr>
          <a:xfrm>
            <a:off x="539552" y="1700808"/>
            <a:ext cx="7128792" cy="4752527"/>
          </a:xfrm>
          <a:prstGeom prst="rect">
            <a:avLst/>
          </a:prstGeom>
          <a:noFill/>
          <a:ln>
            <a:noFill/>
          </a:ln>
        </p:spPr>
      </p:pic>
      <p:sp>
        <p:nvSpPr>
          <p:cNvPr id="510" name="Shape 510"/>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49</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611560" y="274637"/>
            <a:ext cx="8075240" cy="994121"/>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a:latin typeface="Calibri"/>
                <a:ea typeface="Calibri"/>
                <a:cs typeface="Calibri"/>
                <a:sym typeface="Calibri"/>
              </a:rPr>
              <a:t>Verdeling per leeftijd</a:t>
            </a:r>
            <a:r>
              <a:rPr lang="de-DE" sz="3000" b="0" i="0" u="none" strike="noStrike" cap="small">
                <a:solidFill>
                  <a:schemeClr val="dk2"/>
                </a:solidFill>
                <a:latin typeface="Libre Baskerville"/>
                <a:ea typeface="Libre Baskerville"/>
                <a:cs typeface="Libre Baskerville"/>
                <a:sym typeface="Libre Baskerville"/>
              </a:rPr>
              <a:t/>
            </a:r>
            <a:br>
              <a:rPr lang="de-DE" sz="3000" b="0" i="0" u="none" strike="noStrike" cap="small">
                <a:solidFill>
                  <a:schemeClr val="dk2"/>
                </a:solidFill>
                <a:latin typeface="Libre Baskerville"/>
                <a:ea typeface="Libre Baskerville"/>
                <a:cs typeface="Libre Baskerville"/>
                <a:sym typeface="Libre Baskerville"/>
              </a:rPr>
            </a:br>
            <a:endParaRPr lang="de-DE" sz="3000" b="0" i="0" u="none" strike="noStrike" cap="small">
              <a:solidFill>
                <a:schemeClr val="dk2"/>
              </a:solidFill>
              <a:latin typeface="Libre Baskerville"/>
              <a:ea typeface="Libre Baskerville"/>
              <a:cs typeface="Libre Baskerville"/>
              <a:sym typeface="Libre Baskerville"/>
            </a:endParaRPr>
          </a:p>
        </p:txBody>
      </p:sp>
      <p:pic>
        <p:nvPicPr>
          <p:cNvPr id="175" name="Shape 175"/>
          <p:cNvPicPr preferRelativeResize="0"/>
          <p:nvPr/>
        </p:nvPicPr>
        <p:blipFill rotWithShape="1">
          <a:blip r:embed="rId3">
            <a:alphaModFix/>
          </a:blip>
          <a:srcRect/>
          <a:stretch/>
        </p:blipFill>
        <p:spPr>
          <a:xfrm>
            <a:off x="611560" y="1536958"/>
            <a:ext cx="6264696" cy="5295517"/>
          </a:xfrm>
          <a:prstGeom prst="rect">
            <a:avLst/>
          </a:prstGeom>
          <a:noFill/>
          <a:ln>
            <a:noFill/>
          </a:ln>
        </p:spPr>
      </p:pic>
      <p:sp>
        <p:nvSpPr>
          <p:cNvPr id="176" name="Shape 176"/>
          <p:cNvSpPr/>
          <p:nvPr/>
        </p:nvSpPr>
        <p:spPr>
          <a:xfrm>
            <a:off x="5724128" y="3717032"/>
            <a:ext cx="3024335" cy="1403788"/>
          </a:xfrm>
          <a:prstGeom prst="cloudCallout">
            <a:avLst>
              <a:gd name="adj1" fmla="val -77737"/>
              <a:gd name="adj2" fmla="val -32369"/>
            </a:avLst>
          </a:prstGeom>
          <a:solidFill>
            <a:schemeClr val="accent1"/>
          </a:solidFill>
          <a:ln w="25400" cap="flat" cmpd="sng">
            <a:solidFill>
              <a:srgbClr val="6E911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de-DE" sz="1800" b="1">
                <a:solidFill>
                  <a:schemeClr val="lt1"/>
                </a:solidFill>
                <a:latin typeface="Libre Baskerville"/>
                <a:ea typeface="Libre Baskerville"/>
                <a:cs typeface="Libre Baskerville"/>
                <a:sym typeface="Libre Baskerville"/>
              </a:rPr>
              <a:t>De meeste kinderen zijn ouder dan 11 jaar </a:t>
            </a:r>
          </a:p>
        </p:txBody>
      </p:sp>
      <p:sp>
        <p:nvSpPr>
          <p:cNvPr id="177" name="Shape 177"/>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5</a:t>
            </a:fld>
            <a:endParaRPr lang="de-DE" sz="1400" b="1">
              <a:solidFill>
                <a:srgbClr val="FFFFFF"/>
              </a:solidFill>
              <a:latin typeface="Libre Baskerville"/>
              <a:ea typeface="Libre Baskerville"/>
              <a:cs typeface="Libre Baskerville"/>
              <a:sym typeface="Libre Baskerville"/>
            </a:endParaRPr>
          </a:p>
        </p:txBody>
      </p:sp>
      <p:sp>
        <p:nvSpPr>
          <p:cNvPr id="178" name="Shape 178"/>
          <p:cNvSpPr txBox="1"/>
          <p:nvPr/>
        </p:nvSpPr>
        <p:spPr>
          <a:xfrm>
            <a:off x="5341225" y="1513000"/>
            <a:ext cx="1051500" cy="1098000"/>
          </a:xfrm>
          <a:prstGeom prst="rect">
            <a:avLst/>
          </a:prstGeom>
          <a:noFill/>
          <a:ln>
            <a:noFill/>
          </a:ln>
        </p:spPr>
        <p:txBody>
          <a:bodyPr lIns="91425" tIns="91425" rIns="91425" bIns="91425" anchor="t" anchorCtr="0">
            <a:noAutofit/>
          </a:bodyPr>
          <a:lstStyle/>
          <a:p>
            <a:pPr lvl="0">
              <a:spcBef>
                <a:spcPts val="0"/>
              </a:spcBef>
              <a:buNone/>
            </a:pPr>
            <a:endParaRP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611560" y="2204864"/>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3600" b="1" i="0" u="none" strike="noStrike" cap="small">
                <a:solidFill>
                  <a:schemeClr val="dk2"/>
                </a:solidFill>
                <a:latin typeface="Calibri"/>
                <a:ea typeface="Calibri"/>
                <a:cs typeface="Calibri"/>
                <a:sym typeface="Calibri"/>
              </a:rPr>
              <a:t>OPE</a:t>
            </a:r>
            <a:r>
              <a:rPr lang="de-DE" sz="3600" b="1">
                <a:latin typeface="Calibri"/>
                <a:ea typeface="Calibri"/>
                <a:cs typeface="Calibri"/>
                <a:sym typeface="Calibri"/>
              </a:rPr>
              <a:t>N ANTWOORDEN</a:t>
            </a:r>
          </a:p>
        </p:txBody>
      </p:sp>
      <p:sp>
        <p:nvSpPr>
          <p:cNvPr id="516" name="Shape 516"/>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50</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457200" y="274637"/>
            <a:ext cx="7859215"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2800" b="0" i="0" u="none" strike="noStrike" cap="small">
                <a:solidFill>
                  <a:schemeClr val="dk2"/>
                </a:solidFill>
                <a:latin typeface="Calibri"/>
                <a:ea typeface="Calibri"/>
                <a:cs typeface="Calibri"/>
                <a:sym typeface="Calibri"/>
              </a:rPr>
              <a:t>Bitte teilen Sie uns hier Ihre Wünsche oder Ideen zur Unterstützung mit die wir bisher nicht genannt haben</a:t>
            </a:r>
          </a:p>
        </p:txBody>
      </p:sp>
      <p:sp>
        <p:nvSpPr>
          <p:cNvPr id="522" name="Shape 522"/>
          <p:cNvSpPr txBox="1">
            <a:spLocks noGrp="1"/>
          </p:cNvSpPr>
          <p:nvPr>
            <p:ph type="body" idx="1"/>
          </p:nvPr>
        </p:nvSpPr>
        <p:spPr>
          <a:xfrm>
            <a:off x="457200" y="1600200"/>
            <a:ext cx="7467600" cy="4873751"/>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70000"/>
              <a:buFont typeface="Noto Sans Symbols"/>
              <a:buChar char="•"/>
            </a:pPr>
            <a:r>
              <a:rPr lang="de-DE" sz="2400" b="0" i="0" u="none" strike="noStrike" cap="none">
                <a:solidFill>
                  <a:schemeClr val="dk1"/>
                </a:solidFill>
                <a:latin typeface="Calibri"/>
                <a:ea typeface="Calibri"/>
                <a:cs typeface="Calibri"/>
                <a:sym typeface="Calibri"/>
              </a:rPr>
              <a:t>Auswahl aus AT</a:t>
            </a:r>
          </a:p>
          <a:p>
            <a:pPr marL="640080" marR="0" lvl="1" indent="-284480" algn="l" rtl="0">
              <a:spcBef>
                <a:spcPts val="420"/>
              </a:spcBef>
              <a:spcAft>
                <a:spcPts val="0"/>
              </a:spcAft>
              <a:buClr>
                <a:schemeClr val="accent1"/>
              </a:buClr>
              <a:buSzPct val="79999"/>
              <a:buFont typeface="Noto Sans Symbols"/>
              <a:buChar char="●"/>
            </a:pPr>
            <a:r>
              <a:rPr lang="de-DE" sz="2100" b="0" i="0" u="none" strike="noStrike" cap="none">
                <a:solidFill>
                  <a:schemeClr val="dk1"/>
                </a:solidFill>
                <a:latin typeface="Calibri"/>
                <a:ea typeface="Calibri"/>
                <a:cs typeface="Calibri"/>
                <a:sym typeface="Calibri"/>
              </a:rPr>
              <a:t>Auf mein Kind macht es enormen (positiven) Eindruck, wenn ein Polizist &amp; eine Polizistin mit ihr über die Dinge spricht. Es wäre schön, wenn so ein Informationsgespräch im Zuge des Unterrichts stattfinden könnte. Auch schon in der Volksschule. Ähnlich den Verkehrserziehungsstunden. Als erste Information</a:t>
            </a:r>
          </a:p>
          <a:p>
            <a:pPr marL="365760" marR="0" lvl="1" indent="-10159" algn="l" rtl="0">
              <a:spcBef>
                <a:spcPts val="16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640080" marR="0" lvl="1" indent="-284480" algn="l" rtl="0">
              <a:spcBef>
                <a:spcPts val="420"/>
              </a:spcBef>
              <a:spcAft>
                <a:spcPts val="0"/>
              </a:spcAft>
              <a:buClr>
                <a:schemeClr val="accent1"/>
              </a:buClr>
              <a:buSzPct val="79999"/>
              <a:buFont typeface="Noto Sans Symbols"/>
              <a:buChar char="●"/>
            </a:pPr>
            <a:r>
              <a:rPr lang="de-DE" sz="2100" b="0" i="0" u="none" strike="noStrike" cap="none">
                <a:solidFill>
                  <a:schemeClr val="dk1"/>
                </a:solidFill>
                <a:latin typeface="Calibri"/>
                <a:ea typeface="Calibri"/>
                <a:cs typeface="Calibri"/>
                <a:sym typeface="Calibri"/>
              </a:rPr>
              <a:t>Bitte um niederschwelligen Zugang. Etwa: Hotlines, Homepages, fixe Infotage.</a:t>
            </a:r>
          </a:p>
          <a:p>
            <a:pPr marL="365760" marR="0" lvl="1" indent="-10159" algn="l" rtl="0">
              <a:spcBef>
                <a:spcPts val="16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640080" marR="0" lvl="1" indent="-284480" algn="l" rtl="0">
              <a:spcBef>
                <a:spcPts val="420"/>
              </a:spcBef>
              <a:buClr>
                <a:schemeClr val="accent1"/>
              </a:buClr>
              <a:buSzPct val="79999"/>
              <a:buFont typeface="Noto Sans Symbols"/>
              <a:buChar char="●"/>
            </a:pPr>
            <a:r>
              <a:rPr lang="de-DE" sz="2100" b="0" i="0" u="none" strike="noStrike" cap="none">
                <a:solidFill>
                  <a:schemeClr val="dk1"/>
                </a:solidFill>
                <a:latin typeface="Calibri"/>
                <a:ea typeface="Calibri"/>
                <a:cs typeface="Calibri"/>
                <a:sym typeface="Calibri"/>
              </a:rPr>
              <a:t>Der Zugang über PC und Laptop zu Hause ist sicher jedoch habe ich noch keine zufriedenstellende Schutzfiltersoftware für Handys gefunden! Diese bergen für mich am Meisten Risiken!</a:t>
            </a:r>
          </a:p>
        </p:txBody>
      </p:sp>
      <p:sp>
        <p:nvSpPr>
          <p:cNvPr id="523" name="Shape 523"/>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51</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Shape 528"/>
          <p:cNvSpPr txBox="1">
            <a:spLocks noGrp="1"/>
          </p:cNvSpPr>
          <p:nvPr>
            <p:ph type="title"/>
          </p:nvPr>
        </p:nvSpPr>
        <p:spPr>
          <a:xfrm>
            <a:off x="457200" y="274637"/>
            <a:ext cx="7787208"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Calibri"/>
              <a:buNone/>
            </a:pPr>
            <a:r>
              <a:rPr lang="de-DE" sz="2800">
                <a:latin typeface="Calibri"/>
                <a:ea typeface="Calibri"/>
                <a:cs typeface="Calibri"/>
                <a:sym typeface="Calibri"/>
              </a:rPr>
              <a:t>Laat ons a.u.b. weten welke uw wensen of ideeën zijn over ondersteuning bij de thema’s Internetpornografie en Sexting</a:t>
            </a:r>
          </a:p>
        </p:txBody>
      </p:sp>
      <p:sp>
        <p:nvSpPr>
          <p:cNvPr id="529" name="Shape 529"/>
          <p:cNvSpPr txBox="1">
            <a:spLocks noGrp="1"/>
          </p:cNvSpPr>
          <p:nvPr>
            <p:ph type="body" idx="1"/>
          </p:nvPr>
        </p:nvSpPr>
        <p:spPr>
          <a:xfrm>
            <a:off x="457200" y="1600200"/>
            <a:ext cx="7467600" cy="4873751"/>
          </a:xfrm>
          <a:prstGeom prst="rect">
            <a:avLst/>
          </a:prstGeom>
          <a:noFill/>
          <a:ln>
            <a:noFill/>
          </a:ln>
        </p:spPr>
        <p:txBody>
          <a:bodyPr lIns="91425" tIns="45700" rIns="91425" bIns="45700" anchor="t" anchorCtr="0">
            <a:noAutofit/>
          </a:bodyPr>
          <a:lstStyle/>
          <a:p>
            <a:pPr marL="274320" marR="0" lvl="0" indent="-274320" algn="l" rtl="0">
              <a:lnSpc>
                <a:spcPct val="90000"/>
              </a:lnSpc>
              <a:spcBef>
                <a:spcPts val="0"/>
              </a:spcBef>
              <a:spcAft>
                <a:spcPts val="0"/>
              </a:spcAft>
              <a:buClr>
                <a:schemeClr val="accent1"/>
              </a:buClr>
              <a:buSzPct val="70000"/>
              <a:buFont typeface="Noto Sans Symbols"/>
              <a:buChar char="•"/>
            </a:pPr>
            <a:r>
              <a:rPr lang="de-DE">
                <a:latin typeface="Calibri"/>
                <a:ea typeface="Calibri"/>
                <a:cs typeface="Calibri"/>
                <a:sym typeface="Calibri"/>
              </a:rPr>
              <a:t>Selectie uit BE</a:t>
            </a:r>
          </a:p>
          <a:p>
            <a:pPr marL="640080" marR="0" lvl="1" indent="-284480" algn="l" rtl="0">
              <a:lnSpc>
                <a:spcPct val="90000"/>
              </a:lnSpc>
              <a:spcBef>
                <a:spcPts val="420"/>
              </a:spcBef>
              <a:spcAft>
                <a:spcPts val="0"/>
              </a:spcAft>
              <a:buClr>
                <a:schemeClr val="accent1"/>
              </a:buClr>
              <a:buSzPct val="79999"/>
              <a:buFont typeface="Noto Sans Symbols"/>
              <a:buChar char="●"/>
            </a:pPr>
            <a:r>
              <a:rPr lang="de-DE" sz="2100" b="0" i="0" u="none" strike="noStrike" cap="none">
                <a:solidFill>
                  <a:schemeClr val="dk1"/>
                </a:solidFill>
                <a:latin typeface="Calibri"/>
                <a:ea typeface="Calibri"/>
                <a:cs typeface="Calibri"/>
                <a:sym typeface="Calibri"/>
              </a:rPr>
              <a:t>Hoe moeilijk ook, lager en middelbaar onderwijs moeten alert zijn voor de gevolgen van overmatig internetgebruik en leerlingen wijzen op de gevaren!</a:t>
            </a:r>
          </a:p>
          <a:p>
            <a:pPr marL="365760" marR="0" lvl="1" indent="-10159" algn="l" rtl="0">
              <a:lnSpc>
                <a:spcPct val="90000"/>
              </a:lnSpc>
              <a:spcBef>
                <a:spcPts val="16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640080" marR="0" lvl="1" indent="-284480" algn="l" rtl="0">
              <a:lnSpc>
                <a:spcPct val="90000"/>
              </a:lnSpc>
              <a:spcBef>
                <a:spcPts val="420"/>
              </a:spcBef>
              <a:spcAft>
                <a:spcPts val="0"/>
              </a:spcAft>
              <a:buClr>
                <a:schemeClr val="accent1"/>
              </a:buClr>
              <a:buSzPct val="79999"/>
              <a:buFont typeface="Noto Sans Symbols"/>
              <a:buChar char="●"/>
            </a:pPr>
            <a:r>
              <a:rPr lang="de-DE" sz="2100" b="0" i="0" u="none" strike="noStrike" cap="none">
                <a:solidFill>
                  <a:schemeClr val="dk1"/>
                </a:solidFill>
                <a:latin typeface="Calibri"/>
                <a:ea typeface="Calibri"/>
                <a:cs typeface="Calibri"/>
                <a:sym typeface="Calibri"/>
              </a:rPr>
              <a:t>Er zou meer informatie moeten komen langs de pers, radio, tv</a:t>
            </a:r>
          </a:p>
          <a:p>
            <a:pPr marL="365760" marR="0" lvl="1" indent="-10159" algn="l" rtl="0">
              <a:lnSpc>
                <a:spcPct val="90000"/>
              </a:lnSpc>
              <a:spcBef>
                <a:spcPts val="16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640080" marR="0" lvl="1" indent="-284480" algn="l" rtl="0">
              <a:lnSpc>
                <a:spcPct val="90000"/>
              </a:lnSpc>
              <a:spcBef>
                <a:spcPts val="420"/>
              </a:spcBef>
              <a:spcAft>
                <a:spcPts val="0"/>
              </a:spcAft>
              <a:buClr>
                <a:schemeClr val="accent1"/>
              </a:buClr>
              <a:buSzPct val="79999"/>
              <a:buFont typeface="Noto Sans Symbols"/>
              <a:buChar char="●"/>
            </a:pPr>
            <a:r>
              <a:rPr lang="de-DE" sz="2100" b="0" i="0" u="none" strike="noStrike" cap="none">
                <a:solidFill>
                  <a:schemeClr val="dk1"/>
                </a:solidFill>
                <a:latin typeface="Calibri"/>
                <a:ea typeface="Calibri"/>
                <a:cs typeface="Calibri"/>
                <a:sym typeface="Calibri"/>
              </a:rPr>
              <a:t>Ik zou deze vragenlijst moeten invullen als docent in de lerarenopleiding secundair onderwijs. Deze vragen hebben enkel betrekking op mijn </a:t>
            </a:r>
            <a:r>
              <a:rPr lang="de-DE">
                <a:latin typeface="Calibri"/>
                <a:ea typeface="Calibri"/>
                <a:cs typeface="Calibri"/>
                <a:sym typeface="Calibri"/>
              </a:rPr>
              <a:t>r</a:t>
            </a:r>
            <a:r>
              <a:rPr lang="de-DE" sz="2100" b="0" i="0" u="none" strike="noStrike" cap="none">
                <a:solidFill>
                  <a:schemeClr val="dk1"/>
                </a:solidFill>
                <a:latin typeface="Calibri"/>
                <a:ea typeface="Calibri"/>
                <a:cs typeface="Calibri"/>
                <a:sym typeface="Calibri"/>
              </a:rPr>
              <a:t>ol als moeder en op mijn kind?</a:t>
            </a:r>
          </a:p>
          <a:p>
            <a:pPr marL="365760" marR="0" lvl="1" indent="-10159" algn="l" rtl="0">
              <a:lnSpc>
                <a:spcPct val="90000"/>
              </a:lnSpc>
              <a:spcBef>
                <a:spcPts val="16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640080" marR="0" lvl="1" indent="-284480" algn="l" rtl="0">
              <a:lnSpc>
                <a:spcPct val="90000"/>
              </a:lnSpc>
              <a:spcBef>
                <a:spcPts val="420"/>
              </a:spcBef>
              <a:buClr>
                <a:schemeClr val="accent1"/>
              </a:buClr>
              <a:buSzPct val="79999"/>
              <a:buFont typeface="Noto Sans Symbols"/>
              <a:buChar char="●"/>
            </a:pPr>
            <a:r>
              <a:rPr lang="de-DE" sz="2100" b="0" i="0" u="none" strike="noStrike" cap="none">
                <a:solidFill>
                  <a:schemeClr val="dk1"/>
                </a:solidFill>
                <a:latin typeface="Calibri"/>
                <a:ea typeface="Calibri"/>
                <a:cs typeface="Calibri"/>
                <a:sym typeface="Calibri"/>
              </a:rPr>
              <a:t>Preventie rond deze thema's zou </a:t>
            </a:r>
            <a:r>
              <a:rPr lang="de-DE">
                <a:latin typeface="Calibri"/>
                <a:ea typeface="Calibri"/>
                <a:cs typeface="Calibri"/>
                <a:sym typeface="Calibri"/>
              </a:rPr>
              <a:t>s</a:t>
            </a:r>
            <a:r>
              <a:rPr lang="de-DE" sz="2100" b="0" i="0" u="none" strike="noStrike" cap="none">
                <a:solidFill>
                  <a:schemeClr val="dk1"/>
                </a:solidFill>
                <a:latin typeface="Calibri"/>
                <a:ea typeface="Calibri"/>
                <a:cs typeface="Calibri"/>
                <a:sym typeface="Calibri"/>
              </a:rPr>
              <a:t>owie</a:t>
            </a:r>
            <a:r>
              <a:rPr lang="de-DE">
                <a:latin typeface="Calibri"/>
                <a:ea typeface="Calibri"/>
                <a:cs typeface="Calibri"/>
                <a:sym typeface="Calibri"/>
              </a:rPr>
              <a:t>s</a:t>
            </a:r>
            <a:r>
              <a:rPr lang="de-DE" sz="2100" b="0" i="0" u="none" strike="noStrike" cap="none">
                <a:solidFill>
                  <a:schemeClr val="dk1"/>
                </a:solidFill>
                <a:latin typeface="Calibri"/>
                <a:ea typeface="Calibri"/>
                <a:cs typeface="Calibri"/>
                <a:sym typeface="Calibri"/>
              </a:rPr>
              <a:t>o jaarlijks op school tot een module of pakket moeten behoren. Daarnaast is ondersteuning en vooral communicatie met het kind/jongere thuis noodzakelijk.</a:t>
            </a:r>
          </a:p>
        </p:txBody>
      </p:sp>
      <p:sp>
        <p:nvSpPr>
          <p:cNvPr id="530" name="Shape 530"/>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52</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title"/>
          </p:nvPr>
        </p:nvSpPr>
        <p:spPr>
          <a:xfrm>
            <a:off x="457200" y="274637"/>
            <a:ext cx="7787208"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2800" b="0" i="0" u="none" strike="noStrike" cap="small">
                <a:solidFill>
                  <a:schemeClr val="dk2"/>
                </a:solidFill>
                <a:latin typeface="Calibri"/>
                <a:ea typeface="Calibri"/>
                <a:cs typeface="Calibri"/>
                <a:sym typeface="Calibri"/>
              </a:rPr>
              <a:t>Bitte teilen Sie uns hier Ihre Wünsche oder Ideen zur Unterstützung mit die wir bisher nicht genannt haben</a:t>
            </a:r>
          </a:p>
        </p:txBody>
      </p:sp>
      <p:sp>
        <p:nvSpPr>
          <p:cNvPr id="536" name="Shape 536"/>
          <p:cNvSpPr txBox="1">
            <a:spLocks noGrp="1"/>
          </p:cNvSpPr>
          <p:nvPr>
            <p:ph type="body" idx="1"/>
          </p:nvPr>
        </p:nvSpPr>
        <p:spPr>
          <a:xfrm>
            <a:off x="457200" y="1600200"/>
            <a:ext cx="7467600" cy="4873751"/>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70000"/>
              <a:buFont typeface="Noto Sans Symbols"/>
              <a:buChar char="•"/>
            </a:pPr>
            <a:r>
              <a:rPr lang="de-DE" sz="2400" b="0" i="0" u="none" strike="noStrike" cap="none">
                <a:solidFill>
                  <a:schemeClr val="dk1"/>
                </a:solidFill>
                <a:latin typeface="Calibri"/>
                <a:ea typeface="Calibri"/>
                <a:cs typeface="Calibri"/>
                <a:sym typeface="Calibri"/>
              </a:rPr>
              <a:t>Auswahl aus BG</a:t>
            </a:r>
          </a:p>
          <a:p>
            <a:pPr marL="640080" marR="0" lvl="1" indent="-284480" algn="l" rtl="0">
              <a:spcBef>
                <a:spcPts val="420"/>
              </a:spcBef>
              <a:spcAft>
                <a:spcPts val="0"/>
              </a:spcAft>
              <a:buClr>
                <a:schemeClr val="accent1"/>
              </a:buClr>
              <a:buSzPct val="79999"/>
              <a:buFont typeface="Noto Sans Symbols"/>
              <a:buChar char="●"/>
            </a:pPr>
            <a:r>
              <a:rPr lang="de-DE" sz="2100" b="0" i="0" u="none" strike="noStrike" cap="none">
                <a:solidFill>
                  <a:schemeClr val="dk1"/>
                </a:solidFill>
                <a:latin typeface="Calibri"/>
                <a:ea typeface="Calibri"/>
                <a:cs typeface="Calibri"/>
                <a:sym typeface="Calibri"/>
              </a:rPr>
              <a:t>Би било добре да се обръща внимание на подобни теми и в училище.</a:t>
            </a:r>
          </a:p>
          <a:p>
            <a:pPr marL="365760" marR="0" lvl="1" indent="-10159" algn="l" rtl="0">
              <a:spcBef>
                <a:spcPts val="16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640080" marR="0" lvl="1" indent="-284480" algn="l" rtl="0">
              <a:spcBef>
                <a:spcPts val="420"/>
              </a:spcBef>
              <a:spcAft>
                <a:spcPts val="0"/>
              </a:spcAft>
              <a:buClr>
                <a:schemeClr val="accent1"/>
              </a:buClr>
              <a:buSzPct val="79999"/>
              <a:buFont typeface="Noto Sans Symbols"/>
              <a:buChar char="●"/>
            </a:pPr>
            <a:r>
              <a:rPr lang="de-DE" sz="2100" b="0" i="0" u="none" strike="noStrike" cap="none">
                <a:solidFill>
                  <a:schemeClr val="dk1"/>
                </a:solidFill>
                <a:latin typeface="Calibri"/>
                <a:ea typeface="Calibri"/>
                <a:cs typeface="Calibri"/>
                <a:sym typeface="Calibri"/>
              </a:rPr>
              <a:t>Да бъдат по-осезаеми мерките върху цялото общество.</a:t>
            </a:r>
          </a:p>
          <a:p>
            <a:pPr marL="365760" marR="0" lvl="1" indent="-10159" algn="l" rtl="0">
              <a:spcBef>
                <a:spcPts val="16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640080" marR="0" lvl="1" indent="-284480" algn="l" rtl="0">
              <a:spcBef>
                <a:spcPts val="420"/>
              </a:spcBef>
              <a:buClr>
                <a:schemeClr val="accent1"/>
              </a:buClr>
              <a:buSzPct val="79999"/>
              <a:buFont typeface="Noto Sans Symbols"/>
              <a:buChar char="●"/>
            </a:pPr>
            <a:r>
              <a:rPr lang="de-DE" sz="2100" b="0" i="0" u="none" strike="noStrike" cap="none">
                <a:solidFill>
                  <a:schemeClr val="dk1"/>
                </a:solidFill>
                <a:latin typeface="Calibri"/>
                <a:ea typeface="Calibri"/>
                <a:cs typeface="Calibri"/>
                <a:sym typeface="Calibri"/>
              </a:rPr>
              <a:t>Децата на посочената по - горе се впечатляват от атрактивни презентации. Мисля, че един от начините да им се внуши самосъхранение по тази тема е този - чрез ефектно и въздействащо обяснение на нещата на достъпен за тях език, разбира се направено от специалист - психолог.</a:t>
            </a:r>
          </a:p>
        </p:txBody>
      </p:sp>
      <p:sp>
        <p:nvSpPr>
          <p:cNvPr id="537" name="Shape 537"/>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53</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title"/>
          </p:nvPr>
        </p:nvSpPr>
        <p:spPr>
          <a:xfrm>
            <a:off x="457200" y="274637"/>
            <a:ext cx="7787208"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2800" b="0" i="0" u="none" strike="noStrike" cap="small">
                <a:solidFill>
                  <a:schemeClr val="dk2"/>
                </a:solidFill>
                <a:latin typeface="Calibri"/>
                <a:ea typeface="Calibri"/>
                <a:cs typeface="Calibri"/>
                <a:sym typeface="Calibri"/>
              </a:rPr>
              <a:t>Bitte teilen Sie uns hier Ihre Wünsche oder Ideen zur Unterstützung mit die wir bisher nicht genannt haben</a:t>
            </a:r>
          </a:p>
        </p:txBody>
      </p:sp>
      <p:sp>
        <p:nvSpPr>
          <p:cNvPr id="543" name="Shape 543"/>
          <p:cNvSpPr txBox="1">
            <a:spLocks noGrp="1"/>
          </p:cNvSpPr>
          <p:nvPr>
            <p:ph type="body" idx="1"/>
          </p:nvPr>
        </p:nvSpPr>
        <p:spPr>
          <a:xfrm>
            <a:off x="457200" y="1600200"/>
            <a:ext cx="7467600" cy="4873751"/>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70000"/>
              <a:buFont typeface="Noto Sans Symbols"/>
              <a:buChar char="•"/>
            </a:pPr>
            <a:r>
              <a:rPr lang="de-DE" sz="2400" b="0" i="0" u="none" strike="noStrike" cap="none">
                <a:solidFill>
                  <a:schemeClr val="dk1"/>
                </a:solidFill>
                <a:latin typeface="Calibri"/>
                <a:ea typeface="Calibri"/>
                <a:cs typeface="Calibri"/>
                <a:sym typeface="Calibri"/>
              </a:rPr>
              <a:t>Auswahl aus RO</a:t>
            </a:r>
          </a:p>
          <a:p>
            <a:pPr marL="640080" marR="0" lvl="1" indent="-284480" algn="l" rtl="0">
              <a:spcBef>
                <a:spcPts val="420"/>
              </a:spcBef>
              <a:spcAft>
                <a:spcPts val="0"/>
              </a:spcAft>
              <a:buClr>
                <a:schemeClr val="accent1"/>
              </a:buClr>
              <a:buSzPct val="79999"/>
              <a:buFont typeface="Noto Sans Symbols"/>
              <a:buChar char="●"/>
            </a:pPr>
            <a:r>
              <a:rPr lang="de-DE" sz="2100" b="0" i="0" u="none" strike="noStrike" cap="none">
                <a:solidFill>
                  <a:schemeClr val="dk1"/>
                </a:solidFill>
                <a:latin typeface="Calibri"/>
                <a:ea typeface="Calibri"/>
                <a:cs typeface="Calibri"/>
                <a:sym typeface="Calibri"/>
              </a:rPr>
              <a:t>Ideile prezentate sunt suficiente.</a:t>
            </a:r>
          </a:p>
          <a:p>
            <a:pPr marL="365760" marR="0" lvl="1" indent="-10159" algn="l" rtl="0">
              <a:spcBef>
                <a:spcPts val="16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640080" marR="0" lvl="1" indent="-284480" algn="l" rtl="0">
              <a:spcBef>
                <a:spcPts val="420"/>
              </a:spcBef>
              <a:spcAft>
                <a:spcPts val="0"/>
              </a:spcAft>
              <a:buClr>
                <a:schemeClr val="accent1"/>
              </a:buClr>
              <a:buSzPct val="79999"/>
              <a:buFont typeface="Noto Sans Symbols"/>
              <a:buChar char="●"/>
            </a:pPr>
            <a:r>
              <a:rPr lang="de-DE" sz="2100" b="0" i="0" u="none" strike="noStrike" cap="none">
                <a:solidFill>
                  <a:schemeClr val="dk1"/>
                </a:solidFill>
                <a:latin typeface="Calibri"/>
                <a:ea typeface="Calibri"/>
                <a:cs typeface="Calibri"/>
                <a:sym typeface="Calibri"/>
              </a:rPr>
              <a:t>Limitarea reclamelor cu continut sexual pe internet</a:t>
            </a:r>
          </a:p>
          <a:p>
            <a:pPr marL="365760" marR="0" lvl="1" indent="-10159" algn="l" rtl="0">
              <a:spcBef>
                <a:spcPts val="16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640080" marR="0" lvl="1" indent="-284480" algn="l" rtl="0">
              <a:spcBef>
                <a:spcPts val="420"/>
              </a:spcBef>
              <a:spcAft>
                <a:spcPts val="0"/>
              </a:spcAft>
              <a:buClr>
                <a:schemeClr val="accent1"/>
              </a:buClr>
              <a:buSzPct val="79999"/>
              <a:buFont typeface="Noto Sans Symbols"/>
              <a:buChar char="●"/>
            </a:pPr>
            <a:r>
              <a:rPr lang="de-DE" sz="2100" b="0" i="0" u="none" strike="noStrike" cap="none">
                <a:solidFill>
                  <a:schemeClr val="dk1"/>
                </a:solidFill>
                <a:latin typeface="Calibri"/>
                <a:ea typeface="Calibri"/>
                <a:cs typeface="Calibri"/>
                <a:sym typeface="Calibri"/>
              </a:rPr>
              <a:t>Sa se efectueaze mai multe proceduri de protectie împotriva pornografiei si sexting pe internet.</a:t>
            </a:r>
          </a:p>
          <a:p>
            <a:pPr marL="365760" marR="0" lvl="1" indent="-10159" algn="l" rtl="0">
              <a:spcBef>
                <a:spcPts val="16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640080" marR="0" lvl="1" indent="-284480" algn="l" rtl="0">
              <a:spcBef>
                <a:spcPts val="420"/>
              </a:spcBef>
              <a:buClr>
                <a:schemeClr val="accent1"/>
              </a:buClr>
              <a:buSzPct val="79999"/>
              <a:buFont typeface="Noto Sans Symbols"/>
              <a:buChar char="●"/>
            </a:pPr>
            <a:r>
              <a:rPr lang="de-DE" sz="2100" b="0" i="0" u="none" strike="noStrike" cap="none">
                <a:solidFill>
                  <a:schemeClr val="dk1"/>
                </a:solidFill>
                <a:latin typeface="Calibri"/>
                <a:ea typeface="Calibri"/>
                <a:cs typeface="Calibri"/>
                <a:sym typeface="Calibri"/>
              </a:rPr>
              <a:t>Sa fie complet interzise,la nivel de tara,sau foarte costisitoare .Astfel s-ar reduce foarte mult accesul copiilor la siteurile pornografice.</a:t>
            </a:r>
          </a:p>
        </p:txBody>
      </p:sp>
      <p:sp>
        <p:nvSpPr>
          <p:cNvPr id="544" name="Shape 544"/>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54</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Shape 549"/>
          <p:cNvSpPr txBox="1">
            <a:spLocks noGrp="1"/>
          </p:cNvSpPr>
          <p:nvPr>
            <p:ph type="title"/>
          </p:nvPr>
        </p:nvSpPr>
        <p:spPr>
          <a:xfrm>
            <a:off x="457200" y="274637"/>
            <a:ext cx="7787208"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2800" b="0" i="0" u="none" strike="noStrike" cap="small">
                <a:solidFill>
                  <a:schemeClr val="dk2"/>
                </a:solidFill>
                <a:latin typeface="Calibri"/>
                <a:ea typeface="Calibri"/>
                <a:cs typeface="Calibri"/>
                <a:sym typeface="Calibri"/>
              </a:rPr>
              <a:t>Bitte teilen Sie uns hier Ihre Wünsche oder Ideen zur Unterstützung mit die wir bisher nicht genannt haben</a:t>
            </a:r>
          </a:p>
        </p:txBody>
      </p:sp>
      <p:sp>
        <p:nvSpPr>
          <p:cNvPr id="550" name="Shape 550"/>
          <p:cNvSpPr txBox="1">
            <a:spLocks noGrp="1"/>
          </p:cNvSpPr>
          <p:nvPr>
            <p:ph type="body" idx="1"/>
          </p:nvPr>
        </p:nvSpPr>
        <p:spPr>
          <a:xfrm>
            <a:off x="457200" y="1600200"/>
            <a:ext cx="7467600" cy="4873751"/>
          </a:xfrm>
          <a:prstGeom prst="rect">
            <a:avLst/>
          </a:prstGeom>
          <a:noFill/>
          <a:ln>
            <a:noFill/>
          </a:ln>
        </p:spPr>
        <p:txBody>
          <a:bodyPr lIns="91425" tIns="45700" rIns="91425" bIns="45700" anchor="t" anchorCtr="0">
            <a:noAutofit/>
          </a:bodyPr>
          <a:lstStyle/>
          <a:p>
            <a:pPr marL="274320" marR="0" lvl="0" indent="-274320" algn="l" rtl="0">
              <a:lnSpc>
                <a:spcPct val="90000"/>
              </a:lnSpc>
              <a:spcBef>
                <a:spcPts val="0"/>
              </a:spcBef>
              <a:spcAft>
                <a:spcPts val="0"/>
              </a:spcAft>
              <a:buClr>
                <a:schemeClr val="accent1"/>
              </a:buClr>
              <a:buSzPct val="70000"/>
              <a:buFont typeface="Noto Sans Symbols"/>
              <a:buChar char="•"/>
            </a:pPr>
            <a:r>
              <a:rPr lang="de-DE" sz="2400" b="0" i="0" u="none" strike="noStrike" cap="none">
                <a:solidFill>
                  <a:schemeClr val="dk1"/>
                </a:solidFill>
                <a:latin typeface="Calibri"/>
                <a:ea typeface="Calibri"/>
                <a:cs typeface="Calibri"/>
                <a:sym typeface="Calibri"/>
              </a:rPr>
              <a:t>Auswahl aus DE</a:t>
            </a:r>
          </a:p>
          <a:p>
            <a:pPr marL="640080" marR="0" lvl="1" indent="-284480" algn="l" rtl="0">
              <a:lnSpc>
                <a:spcPct val="90000"/>
              </a:lnSpc>
              <a:spcBef>
                <a:spcPts val="420"/>
              </a:spcBef>
              <a:spcAft>
                <a:spcPts val="0"/>
              </a:spcAft>
              <a:buClr>
                <a:schemeClr val="accent1"/>
              </a:buClr>
              <a:buSzPct val="79999"/>
              <a:buFont typeface="Noto Sans Symbols"/>
              <a:buChar char="●"/>
            </a:pPr>
            <a:r>
              <a:rPr lang="de-DE" sz="2100" b="0" i="0" u="none" strike="noStrike" cap="none">
                <a:solidFill>
                  <a:schemeClr val="dk1"/>
                </a:solidFill>
                <a:latin typeface="Calibri"/>
                <a:ea typeface="Calibri"/>
                <a:cs typeface="Calibri"/>
                <a:sym typeface="Calibri"/>
              </a:rPr>
              <a:t>Diese Themen sollten Altersgerecht auch in der Schule ein Thema sein.</a:t>
            </a:r>
          </a:p>
          <a:p>
            <a:pPr marL="365760" marR="0" lvl="1" indent="-10159" algn="l" rtl="0">
              <a:lnSpc>
                <a:spcPct val="90000"/>
              </a:lnSpc>
              <a:spcBef>
                <a:spcPts val="16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640080" marR="0" lvl="1" indent="-284480" algn="l" rtl="0">
              <a:lnSpc>
                <a:spcPct val="90000"/>
              </a:lnSpc>
              <a:spcBef>
                <a:spcPts val="420"/>
              </a:spcBef>
              <a:spcAft>
                <a:spcPts val="0"/>
              </a:spcAft>
              <a:buClr>
                <a:schemeClr val="accent1"/>
              </a:buClr>
              <a:buSzPct val="79999"/>
              <a:buFont typeface="Noto Sans Symbols"/>
              <a:buChar char="●"/>
            </a:pPr>
            <a:r>
              <a:rPr lang="de-DE" sz="2100" b="0" i="0" u="none" strike="noStrike" cap="none">
                <a:solidFill>
                  <a:schemeClr val="dk1"/>
                </a:solidFill>
                <a:latin typeface="Calibri"/>
                <a:ea typeface="Calibri"/>
                <a:cs typeface="Calibri"/>
                <a:sym typeface="Calibri"/>
              </a:rPr>
              <a:t>Mir ist bei der Beantwortung klar geworden, dass ich mit meiner Tochter noch ausführlicher sprechen muss, wobei sie nicht alleine im Internet surft und falls ich doch mal nicht genau daneben sitze, sie sofort Bescheid gibt, wenn sie etwas anderes geöffnet hat- auch ohne bedenklichen Inhalt. Auf jedenfalls ist dieser Fragebogen eine Anregung doch schon genauer über das Thema zu sprechen.</a:t>
            </a:r>
          </a:p>
          <a:p>
            <a:pPr marL="365760" marR="0" lvl="1" indent="-10159" algn="l" rtl="0">
              <a:lnSpc>
                <a:spcPct val="90000"/>
              </a:lnSpc>
              <a:spcBef>
                <a:spcPts val="16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640080" marR="0" lvl="1" indent="-284480" algn="l" rtl="0">
              <a:lnSpc>
                <a:spcPct val="90000"/>
              </a:lnSpc>
              <a:spcBef>
                <a:spcPts val="420"/>
              </a:spcBef>
              <a:spcAft>
                <a:spcPts val="0"/>
              </a:spcAft>
              <a:buClr>
                <a:schemeClr val="accent1"/>
              </a:buClr>
              <a:buSzPct val="79999"/>
              <a:buFont typeface="Noto Sans Symbols"/>
              <a:buChar char="●"/>
            </a:pPr>
            <a:r>
              <a:rPr lang="de-DE" sz="2100" b="0" i="0" u="none" strike="noStrike" cap="none">
                <a:solidFill>
                  <a:schemeClr val="dk1"/>
                </a:solidFill>
                <a:latin typeface="Calibri"/>
                <a:ea typeface="Calibri"/>
                <a:cs typeface="Calibri"/>
                <a:sym typeface="Calibri"/>
              </a:rPr>
              <a:t>Nach meiner Erfahrung nehmen die insbesondere betroffenen Problemgruppen (bildungsferner Hintergrund) deutlich zu wenig Kenntnis von solchen Umfragen wie auch den mit Pornographie verbundenen Risiken</a:t>
            </a:r>
          </a:p>
          <a:p>
            <a:pPr marL="640080" marR="0" lvl="1" indent="-284480" algn="l" rtl="0">
              <a:lnSpc>
                <a:spcPct val="90000"/>
              </a:lnSpc>
              <a:spcBef>
                <a:spcPts val="420"/>
              </a:spcBef>
              <a:buClr>
                <a:schemeClr val="accent1"/>
              </a:buClr>
              <a:buSzPct val="79999"/>
              <a:buFont typeface="Noto Sans Symbols"/>
              <a:buNone/>
            </a:pPr>
            <a:endParaRPr sz="2100" b="0" i="0" u="none" strike="noStrike" cap="none">
              <a:solidFill>
                <a:schemeClr val="dk1"/>
              </a:solidFill>
              <a:latin typeface="Libre Baskerville"/>
              <a:ea typeface="Libre Baskerville"/>
              <a:cs typeface="Libre Baskerville"/>
              <a:sym typeface="Libre Baskerville"/>
            </a:endParaRPr>
          </a:p>
        </p:txBody>
      </p:sp>
      <p:sp>
        <p:nvSpPr>
          <p:cNvPr id="551" name="Shape 551"/>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55</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txBox="1">
            <a:spLocks noGrp="1"/>
          </p:cNvSpPr>
          <p:nvPr>
            <p:ph type="title"/>
          </p:nvPr>
        </p:nvSpPr>
        <p:spPr>
          <a:xfrm>
            <a:off x="457200" y="274637"/>
            <a:ext cx="7787208"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2800" b="0" i="0" u="none" strike="noStrike" cap="small">
                <a:solidFill>
                  <a:schemeClr val="dk2"/>
                </a:solidFill>
                <a:latin typeface="Calibri"/>
                <a:ea typeface="Calibri"/>
                <a:cs typeface="Calibri"/>
                <a:sym typeface="Calibri"/>
              </a:rPr>
              <a:t>Bitte teilen Sie uns hier Ihre Wünsche oder Ideen zur Unterstützung mit die wir bisher nicht genannt haben</a:t>
            </a:r>
          </a:p>
        </p:txBody>
      </p:sp>
      <p:sp>
        <p:nvSpPr>
          <p:cNvPr id="557" name="Shape 557"/>
          <p:cNvSpPr txBox="1">
            <a:spLocks noGrp="1"/>
          </p:cNvSpPr>
          <p:nvPr>
            <p:ph type="body" idx="1"/>
          </p:nvPr>
        </p:nvSpPr>
        <p:spPr>
          <a:xfrm>
            <a:off x="457200" y="1600200"/>
            <a:ext cx="7467600" cy="4873751"/>
          </a:xfrm>
          <a:prstGeom prst="rect">
            <a:avLst/>
          </a:prstGeom>
          <a:noFill/>
          <a:ln>
            <a:noFill/>
          </a:ln>
        </p:spPr>
        <p:txBody>
          <a:bodyPr lIns="91425" tIns="45700" rIns="91425" bIns="45700" anchor="t" anchorCtr="0">
            <a:noAutofit/>
          </a:bodyPr>
          <a:lstStyle/>
          <a:p>
            <a:pPr marL="274320" marR="0" lvl="0" indent="-274320" algn="l" rtl="0">
              <a:lnSpc>
                <a:spcPct val="90000"/>
              </a:lnSpc>
              <a:spcBef>
                <a:spcPts val="0"/>
              </a:spcBef>
              <a:spcAft>
                <a:spcPts val="0"/>
              </a:spcAft>
              <a:buClr>
                <a:schemeClr val="accent1"/>
              </a:buClr>
              <a:buSzPct val="70000"/>
              <a:buFont typeface="Noto Sans Symbols"/>
              <a:buChar char="•"/>
            </a:pPr>
            <a:r>
              <a:rPr lang="de-DE" sz="2400" b="0" i="0" u="none" strike="noStrike" cap="none">
                <a:solidFill>
                  <a:schemeClr val="dk1"/>
                </a:solidFill>
                <a:latin typeface="Calibri"/>
                <a:ea typeface="Calibri"/>
                <a:cs typeface="Calibri"/>
                <a:sym typeface="Calibri"/>
              </a:rPr>
              <a:t>Auswahl aus SI</a:t>
            </a:r>
          </a:p>
          <a:p>
            <a:pPr marL="640080" marR="0" lvl="1" indent="-284480" algn="l" rtl="0">
              <a:lnSpc>
                <a:spcPct val="90000"/>
              </a:lnSpc>
              <a:spcBef>
                <a:spcPts val="420"/>
              </a:spcBef>
              <a:spcAft>
                <a:spcPts val="0"/>
              </a:spcAft>
              <a:buClr>
                <a:schemeClr val="accent1"/>
              </a:buClr>
              <a:buSzPct val="79999"/>
              <a:buFont typeface="Noto Sans Symbols"/>
              <a:buChar char="●"/>
            </a:pPr>
            <a:r>
              <a:rPr lang="de-DE" sz="2100" b="0" i="0" u="none" strike="noStrike" cap="none">
                <a:solidFill>
                  <a:schemeClr val="dk1"/>
                </a:solidFill>
                <a:latin typeface="Calibri"/>
                <a:ea typeface="Calibri"/>
                <a:cs typeface="Calibri"/>
                <a:sym typeface="Calibri"/>
              </a:rPr>
              <a:t>Problemi se pojavljajo ,ker mi kot starsi nismo dovolj racunalnisko pismeni za nase otroke , ki se pa z to tehniko veliko bolj znajdejo in so bolj ucljivi .V druzbi pa se pojavlja vse vec nasilja in z migranstski valom bo tega se vec .Upam , da sem pravilno odgovoril na vsa vprasanja in lp</a:t>
            </a:r>
          </a:p>
          <a:p>
            <a:pPr marL="365760" marR="0" lvl="1" indent="-10159" algn="l" rtl="0">
              <a:lnSpc>
                <a:spcPct val="90000"/>
              </a:lnSpc>
              <a:spcBef>
                <a:spcPts val="160"/>
              </a:spcBef>
              <a:spcAft>
                <a:spcPts val="0"/>
              </a:spcAft>
              <a:buClr>
                <a:schemeClr val="accent1"/>
              </a:buClr>
              <a:buSzPct val="25000"/>
              <a:buFont typeface="Noto Sans Symbols"/>
              <a:buNone/>
            </a:pPr>
            <a:endParaRPr sz="800" b="0" i="0" u="none" strike="noStrike" cap="none">
              <a:solidFill>
                <a:schemeClr val="dk1"/>
              </a:solidFill>
              <a:latin typeface="Calibri"/>
              <a:ea typeface="Calibri"/>
              <a:cs typeface="Calibri"/>
              <a:sym typeface="Calibri"/>
            </a:endParaRPr>
          </a:p>
          <a:p>
            <a:pPr marL="640080" marR="0" lvl="1" indent="-284480" algn="l" rtl="0">
              <a:lnSpc>
                <a:spcPct val="90000"/>
              </a:lnSpc>
              <a:spcBef>
                <a:spcPts val="420"/>
              </a:spcBef>
              <a:buClr>
                <a:schemeClr val="accent1"/>
              </a:buClr>
              <a:buSzPct val="79999"/>
              <a:buFont typeface="Noto Sans Symbols"/>
              <a:buChar char="●"/>
            </a:pPr>
            <a:r>
              <a:rPr lang="de-DE" sz="2100" b="0" i="0" u="none" strike="noStrike" cap="none">
                <a:solidFill>
                  <a:schemeClr val="dk1"/>
                </a:solidFill>
                <a:latin typeface="Calibri"/>
                <a:ea typeface="Calibri"/>
                <a:cs typeface="Calibri"/>
                <a:sym typeface="Calibri"/>
              </a:rPr>
              <a:t>Starši smo slabo poučeni o pasteh in nevarnostih interneta. Sama verjetno spadam v skupino staršev, ki zelo omejuje uporabo sodobne tehnologije svojemu otroku, a se zavedam, da imajo dostop lahko tudi drugje in da jih moramo na to pripraviti. Zato menim, da bi moralo biti tovrstno informiranje staršev obvezno. Hkrati pa bi morale šole tudi informirati otroke, saj vsi starši tega ne želijo ali pa ne zmorejo.</a:t>
            </a:r>
          </a:p>
        </p:txBody>
      </p:sp>
      <p:sp>
        <p:nvSpPr>
          <p:cNvPr id="558" name="Shape 558"/>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56</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Shape 563"/>
          <p:cNvSpPr txBox="1">
            <a:spLocks noGrp="1"/>
          </p:cNvSpPr>
          <p:nvPr>
            <p:ph type="title"/>
          </p:nvPr>
        </p:nvSpPr>
        <p:spPr>
          <a:xfrm>
            <a:off x="457200" y="274637"/>
            <a:ext cx="7787208"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2800" b="0" i="0" u="none" strike="noStrike" cap="small">
                <a:solidFill>
                  <a:schemeClr val="dk2"/>
                </a:solidFill>
                <a:latin typeface="Calibri"/>
                <a:ea typeface="Calibri"/>
                <a:cs typeface="Calibri"/>
                <a:sym typeface="Calibri"/>
              </a:rPr>
              <a:t>Bitte teilen Sie uns hier Ihre Wünsche oder Ideen zur Unterstützung mit die wir bisher nicht genannt haben</a:t>
            </a:r>
          </a:p>
        </p:txBody>
      </p:sp>
      <p:sp>
        <p:nvSpPr>
          <p:cNvPr id="564" name="Shape 564"/>
          <p:cNvSpPr txBox="1">
            <a:spLocks noGrp="1"/>
          </p:cNvSpPr>
          <p:nvPr>
            <p:ph type="body" idx="1"/>
          </p:nvPr>
        </p:nvSpPr>
        <p:spPr>
          <a:xfrm>
            <a:off x="457200" y="1600200"/>
            <a:ext cx="7467600" cy="4873751"/>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70000"/>
              <a:buFont typeface="Noto Sans Symbols"/>
              <a:buChar char="•"/>
            </a:pPr>
            <a:r>
              <a:rPr lang="de-DE" sz="2400" b="0" i="0" u="none" strike="noStrike" cap="none">
                <a:solidFill>
                  <a:schemeClr val="dk1"/>
                </a:solidFill>
                <a:latin typeface="Calibri"/>
                <a:ea typeface="Calibri"/>
                <a:cs typeface="Calibri"/>
                <a:sym typeface="Calibri"/>
              </a:rPr>
              <a:t>Offene Antwort aus SK </a:t>
            </a:r>
          </a:p>
          <a:p>
            <a:pPr marL="640080" marR="0" lvl="1" indent="-284480" algn="l" rtl="0">
              <a:spcBef>
                <a:spcPts val="420"/>
              </a:spcBef>
              <a:buClr>
                <a:schemeClr val="accent1"/>
              </a:buClr>
              <a:buSzPct val="79999"/>
              <a:buFont typeface="Noto Sans Symbols"/>
              <a:buChar char="●"/>
            </a:pPr>
            <a:r>
              <a:rPr lang="de-DE" sz="2100" b="0" i="0" u="none" strike="noStrike" cap="none">
                <a:solidFill>
                  <a:schemeClr val="dk1"/>
                </a:solidFill>
                <a:latin typeface="Calibri"/>
                <a:ea typeface="Calibri"/>
                <a:cs typeface="Calibri"/>
                <a:sym typeface="Calibri"/>
              </a:rPr>
              <a:t>Máte nejaké iné želania, myšlienky, ktoré by ste chceli uviesť?</a:t>
            </a:r>
          </a:p>
        </p:txBody>
      </p:sp>
      <p:sp>
        <p:nvSpPr>
          <p:cNvPr id="565" name="Shape 565"/>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57</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Shape 570"/>
          <p:cNvSpPr txBox="1">
            <a:spLocks noGrp="1"/>
          </p:cNvSpPr>
          <p:nvPr>
            <p:ph type="title"/>
          </p:nvPr>
        </p:nvSpPr>
        <p:spPr>
          <a:xfrm>
            <a:off x="539552" y="1988840"/>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4000">
                <a:latin typeface="Calibri"/>
                <a:ea typeface="Calibri"/>
                <a:cs typeface="Calibri"/>
                <a:sym typeface="Calibri"/>
              </a:rPr>
              <a:t>Oprechte  dank voor uw interesse</a:t>
            </a:r>
            <a:r>
              <a:rPr lang="de-DE" sz="4000" b="0" i="0" u="none" strike="noStrike" cap="small">
                <a:solidFill>
                  <a:schemeClr val="dk2"/>
                </a:solidFill>
                <a:latin typeface="Calibri"/>
                <a:ea typeface="Calibri"/>
                <a:cs typeface="Calibri"/>
                <a:sym typeface="Calibri"/>
              </a:rPr>
              <a:t>!</a:t>
            </a:r>
          </a:p>
        </p:txBody>
      </p:sp>
      <p:sp>
        <p:nvSpPr>
          <p:cNvPr id="571" name="Shape 571"/>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Calibri"/>
                <a:ea typeface="Calibri"/>
                <a:cs typeface="Calibri"/>
                <a:sym typeface="Calibri"/>
              </a:rPr>
              <a:t>58</a:t>
            </a:fld>
            <a:endParaRPr lang="de-DE" sz="1400" b="1">
              <a:solidFill>
                <a:srgbClr val="FFFFFF"/>
              </a:solidFill>
              <a:latin typeface="Calibri"/>
              <a:ea typeface="Calibri"/>
              <a:cs typeface="Calibri"/>
              <a:sym typeface="Calibri"/>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611560" y="2132856"/>
            <a:ext cx="77724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4000" b="1">
                <a:latin typeface="Calibri"/>
                <a:ea typeface="Calibri"/>
                <a:cs typeface="Calibri"/>
                <a:sym typeface="Calibri"/>
              </a:rPr>
              <a:t>Resultaten per land</a:t>
            </a:r>
            <a:r>
              <a:rPr lang="de-DE" sz="4000" b="1" i="0" u="none" strike="noStrike" cap="small">
                <a:solidFill>
                  <a:schemeClr val="dk2"/>
                </a:solidFill>
                <a:latin typeface="Calibri"/>
                <a:ea typeface="Calibri"/>
                <a:cs typeface="Calibri"/>
                <a:sym typeface="Calibri"/>
              </a:rPr>
              <a:t> </a:t>
            </a:r>
          </a:p>
        </p:txBody>
      </p:sp>
      <p:sp>
        <p:nvSpPr>
          <p:cNvPr id="184" name="Shape 184"/>
          <p:cNvSpPr/>
          <p:nvPr/>
        </p:nvSpPr>
        <p:spPr>
          <a:xfrm>
            <a:off x="467543" y="3645023"/>
            <a:ext cx="8064896" cy="864095"/>
          </a:xfrm>
          <a:prstGeom prst="horizontalScroll">
            <a:avLst>
              <a:gd name="adj" fmla="val 12500"/>
            </a:avLst>
          </a:prstGeom>
          <a:solidFill>
            <a:srgbClr val="98C723">
              <a:alpha val="75686"/>
            </a:srgbClr>
          </a:solidFill>
          <a:ln w="25400" cap="flat" cmpd="sng">
            <a:solidFill>
              <a:srgbClr val="6E911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de-DE" sz="2400" b="1">
                <a:solidFill>
                  <a:schemeClr val="lt1"/>
                </a:solidFill>
                <a:latin typeface="Libre Baskerville"/>
                <a:ea typeface="Libre Baskerville"/>
                <a:cs typeface="Libre Baskerville"/>
                <a:sym typeface="Libre Baskerville"/>
              </a:rPr>
              <a:t>AT        BG        BE        RO        DE        SI         SK    </a:t>
            </a:r>
          </a:p>
        </p:txBody>
      </p:sp>
      <p:sp>
        <p:nvSpPr>
          <p:cNvPr id="185" name="Shape 185"/>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6</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67543" y="2132856"/>
            <a:ext cx="7467600"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Calibri"/>
              <a:buNone/>
            </a:pPr>
            <a:r>
              <a:rPr lang="de-DE" sz="4000" b="1">
                <a:latin typeface="Calibri"/>
                <a:ea typeface="Calibri"/>
                <a:cs typeface="Calibri"/>
                <a:sym typeface="Calibri"/>
              </a:rPr>
              <a:t>   Vragen over een beschermingsfilter</a:t>
            </a:r>
          </a:p>
        </p:txBody>
      </p:sp>
      <p:sp>
        <p:nvSpPr>
          <p:cNvPr id="191" name="Shape 191"/>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7</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274637"/>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a:latin typeface="Calibri"/>
                <a:ea typeface="Calibri"/>
                <a:cs typeface="Calibri"/>
                <a:sym typeface="Calibri"/>
              </a:rPr>
              <a:t>Hoeveel procent van de ondervraagden gebruikt een beschermingsfilter?</a:t>
            </a:r>
          </a:p>
        </p:txBody>
      </p:sp>
      <p:pic>
        <p:nvPicPr>
          <p:cNvPr id="197" name="Shape 197"/>
          <p:cNvPicPr preferRelativeResize="0"/>
          <p:nvPr/>
        </p:nvPicPr>
        <p:blipFill rotWithShape="1">
          <a:blip r:embed="rId3">
            <a:alphaModFix/>
          </a:blip>
          <a:srcRect b="13938"/>
          <a:stretch/>
        </p:blipFill>
        <p:spPr>
          <a:xfrm>
            <a:off x="1427187" y="1700808"/>
            <a:ext cx="5953125" cy="4311802"/>
          </a:xfrm>
          <a:prstGeom prst="rect">
            <a:avLst/>
          </a:prstGeom>
          <a:noFill/>
          <a:ln>
            <a:noFill/>
          </a:ln>
        </p:spPr>
      </p:pic>
      <p:sp>
        <p:nvSpPr>
          <p:cNvPr id="198" name="Shape 198"/>
          <p:cNvSpPr/>
          <p:nvPr/>
        </p:nvSpPr>
        <p:spPr>
          <a:xfrm>
            <a:off x="28688" y="1988840"/>
            <a:ext cx="1824438" cy="1008112"/>
          </a:xfrm>
          <a:prstGeom prst="wedgeEllipseCallout">
            <a:avLst>
              <a:gd name="adj1" fmla="val 121783"/>
              <a:gd name="adj2" fmla="val 146359"/>
            </a:avLst>
          </a:prstGeom>
          <a:solidFill>
            <a:srgbClr val="826A47">
              <a:alpha val="60784"/>
            </a:srgbClr>
          </a:solidFill>
          <a:ln w="25400" cap="flat" cmpd="sng">
            <a:solidFill>
              <a:srgbClr val="816A4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de-DE" sz="1800">
                <a:solidFill>
                  <a:schemeClr val="lt1"/>
                </a:solidFill>
                <a:latin typeface="Libre Baskerville"/>
                <a:ea typeface="Libre Baskerville"/>
                <a:cs typeface="Libre Baskerville"/>
                <a:sym typeface="Libre Baskerville"/>
              </a:rPr>
              <a:t>ongeveer 37%</a:t>
            </a:r>
          </a:p>
        </p:txBody>
      </p:sp>
      <p:sp>
        <p:nvSpPr>
          <p:cNvPr id="199" name="Shape 199"/>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8</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611560" y="274637"/>
            <a:ext cx="8075240" cy="778098"/>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Calibri"/>
              <a:buNone/>
            </a:pPr>
            <a:r>
              <a:rPr lang="de-DE">
                <a:latin typeface="Calibri"/>
                <a:ea typeface="Calibri"/>
                <a:cs typeface="Calibri"/>
                <a:sym typeface="Calibri"/>
              </a:rPr>
              <a:t>Verg</a:t>
            </a:r>
            <a:r>
              <a:rPr lang="de-DE" sz="3000" b="0" i="0" u="none" strike="noStrike" cap="small">
                <a:solidFill>
                  <a:schemeClr val="dk2"/>
                </a:solidFill>
                <a:latin typeface="Calibri"/>
                <a:ea typeface="Calibri"/>
                <a:cs typeface="Calibri"/>
                <a:sym typeface="Calibri"/>
              </a:rPr>
              <a:t>elijking per land over het gebruik van een bescher</a:t>
            </a:r>
            <a:r>
              <a:rPr lang="de-DE">
                <a:latin typeface="Calibri"/>
                <a:ea typeface="Calibri"/>
                <a:cs typeface="Calibri"/>
                <a:sym typeface="Calibri"/>
              </a:rPr>
              <a:t>mingsfilter</a:t>
            </a:r>
          </a:p>
        </p:txBody>
      </p:sp>
      <p:pic>
        <p:nvPicPr>
          <p:cNvPr id="205" name="Shape 205"/>
          <p:cNvPicPr preferRelativeResize="0"/>
          <p:nvPr/>
        </p:nvPicPr>
        <p:blipFill rotWithShape="1">
          <a:blip r:embed="rId3">
            <a:alphaModFix/>
          </a:blip>
          <a:srcRect/>
          <a:stretch/>
        </p:blipFill>
        <p:spPr>
          <a:xfrm>
            <a:off x="457200" y="1600200"/>
            <a:ext cx="7467600" cy="4873624"/>
          </a:xfrm>
          <a:prstGeom prst="rect">
            <a:avLst/>
          </a:prstGeom>
          <a:noFill/>
          <a:ln>
            <a:noFill/>
          </a:ln>
        </p:spPr>
      </p:pic>
      <p:sp>
        <p:nvSpPr>
          <p:cNvPr id="206" name="Shape 206"/>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9</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transition spd="slow">
    <p:cut/>
  </p:transition>
</p:sld>
</file>

<file path=ppt/theme/theme1.xml><?xml version="1.0" encoding="utf-8"?>
<a:theme xmlns:a="http://schemas.openxmlformats.org/drawingml/2006/main" name="Nereus">
  <a:themeElements>
    <a:clrScheme name="Zusammengesetzt">
      <a:dk1>
        <a:srgbClr val="000000"/>
      </a:dk1>
      <a:lt1>
        <a:srgbClr val="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2143</Words>
  <Application>Microsoft Office PowerPoint</Application>
  <PresentationFormat>Diavoorstelling (4:3)</PresentationFormat>
  <Paragraphs>267</Paragraphs>
  <Slides>58</Slides>
  <Notes>58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58</vt:i4>
      </vt:variant>
    </vt:vector>
  </HeadingPairs>
  <TitlesOfParts>
    <vt:vector size="63" baseType="lpstr">
      <vt:lpstr>Libre Baskerville</vt:lpstr>
      <vt:lpstr>Noto Sans Symbols</vt:lpstr>
      <vt:lpstr>Arial</vt:lpstr>
      <vt:lpstr>Calibri</vt:lpstr>
      <vt:lpstr>Nereus</vt:lpstr>
      <vt:lpstr>Resultaten van de behoeftenanalyse  februari 2016  </vt:lpstr>
      <vt:lpstr>O1  Overzicht van de behoeftenanalyse</vt:lpstr>
      <vt:lpstr>Evaluatie </vt:lpstr>
      <vt:lpstr>overzicht leeftijd van de kinderen</vt:lpstr>
      <vt:lpstr>Verdeling per leeftijd </vt:lpstr>
      <vt:lpstr>Resultaten per land </vt:lpstr>
      <vt:lpstr>   Vragen over een beschermingsfilter</vt:lpstr>
      <vt:lpstr>Hoeveel procent van de ondervraagden gebruikt een beschermingsfilter?</vt:lpstr>
      <vt:lpstr>Vergelijking per land over het gebruik van een beschermingsfilter</vt:lpstr>
      <vt:lpstr>Hoe  goed werkt een beschermingsfilter? </vt:lpstr>
      <vt:lpstr>Gebruik van een gratis of een betalende beschermingsfilter ?</vt:lpstr>
      <vt:lpstr>Zou  u een filter installeren waarvoor betaald dient te worden? </vt:lpstr>
      <vt:lpstr>Samenvatting</vt:lpstr>
      <vt:lpstr>gesprekken over sexualiteit</vt:lpstr>
      <vt:lpstr>Vergelijking tussen de landen: wordt er over sexualiteit gesproken?*</vt:lpstr>
      <vt:lpstr>Was Internetpornografie een thema?*</vt:lpstr>
      <vt:lpstr>Samenvatting </vt:lpstr>
      <vt:lpstr> Internetpornografie in Detail</vt:lpstr>
      <vt:lpstr>Pornografische inhoud - samenvatting alle landen* </vt:lpstr>
      <vt:lpstr>Pornografische inhouden - kan u zich voorstellen dat uw kind al een keer pornografische inhoud/beelden op het internet heeft gezien?</vt:lpstr>
      <vt:lpstr>Voelen ouders zich goed geïnformeerd over de risico’s van Internetpornografie?</vt:lpstr>
      <vt:lpstr>Voelen ouders zich goed geïnformeerd over de risico’s van Internetpornografie?</vt:lpstr>
      <vt:lpstr>Voelen  ouders zich goed geïnformeerd over de risico’s van Internetpornografie?</vt:lpstr>
      <vt:lpstr>Voelen ouders zich goed geïnformeerd over de risico’s van Internetpornografie?</vt:lpstr>
      <vt:lpstr>Hoe goed denken de ouders dat hun kind geïnformeerd is over de risico’s?*</vt:lpstr>
      <vt:lpstr>Hoe  goed denken de ouders dat hun kind geïnformeerd is over de risico’s?*</vt:lpstr>
      <vt:lpstr> Hoe goed denken de ouders dat hun kind geïnformeerd is over de risico’s?*</vt:lpstr>
      <vt:lpstr>Hoe goed denken de ouders dat hun kind geïnformeerd is over de risico’s?*</vt:lpstr>
      <vt:lpstr>SAMENVATTING </vt:lpstr>
      <vt:lpstr>Sexting</vt:lpstr>
      <vt:lpstr>Kan u zich voorstellen dat uw kind (gewild of ongewild) al een keer zulke beelden ontvangen heeft?* </vt:lpstr>
      <vt:lpstr>Voelt u zich als ouder goed geïnformeerd over de risico’s van Sexting?</vt:lpstr>
      <vt:lpstr>Voelt u zich als ouder goed geïnformeerd  over  de risico’s van Sexting?</vt:lpstr>
      <vt:lpstr>Voelt u zich als ouder goed geïnformeerd over de risico’s van Sexting?</vt:lpstr>
      <vt:lpstr>Hoe goed denken de ouders dat het kind geïnformeerd is over de risico’s van Sexting?*</vt:lpstr>
      <vt:lpstr>Hoe goed denken de ouders dat het kind geïnformeerd is over de risico’s van Sexting?*</vt:lpstr>
      <vt:lpstr>Hoe goed denken de ouders dat het kind geïnformeerd is over de risico’s van Sexting?*</vt:lpstr>
      <vt:lpstr>SAMENVATTING</vt:lpstr>
      <vt:lpstr>Problemen in verband met internetpornografie en sexting</vt:lpstr>
      <vt:lpstr>Bent u reeds geconfronteerd met thema’s van internetpornografie en sexting en de daarmee verbonden problemen bij uw kind?*</vt:lpstr>
      <vt:lpstr>Indien ja, met welke problemen bent u geconfronteerd?* </vt:lpstr>
      <vt:lpstr>SAMENVATTING </vt:lpstr>
      <vt:lpstr>BEHOEFTE AAN INFORMATIE EN ONDERSTEUNING</vt:lpstr>
      <vt:lpstr>Hebt u behoefte aan informatie en ondersteuning over internetpornografie en/of Sexting?</vt:lpstr>
      <vt:lpstr>Op welk gebied wenst u meer informatie?</vt:lpstr>
      <vt:lpstr> Welke vormen van ondersteuning zou u in overweging nemen?  </vt:lpstr>
      <vt:lpstr>Op welk aanbod tot ondersteuning zou u een beroep doen?</vt:lpstr>
      <vt:lpstr>SAMENVATTING </vt:lpstr>
      <vt:lpstr>Voelde het onprettig om deze vragenlijst te beantwoorden?</vt:lpstr>
      <vt:lpstr>OPEN ANTWOORDEN</vt:lpstr>
      <vt:lpstr>Bitte teilen Sie uns hier Ihre Wünsche oder Ideen zur Unterstützung mit die wir bisher nicht genannt haben</vt:lpstr>
      <vt:lpstr>Laat ons a.u.b. weten welke uw wensen of ideeën zijn over ondersteuning bij de thema’s Internetpornografie en Sexting</vt:lpstr>
      <vt:lpstr>Bitte teilen Sie uns hier Ihre Wünsche oder Ideen zur Unterstützung mit die wir bisher nicht genannt haben</vt:lpstr>
      <vt:lpstr>Bitte teilen Sie uns hier Ihre Wünsche oder Ideen zur Unterstützung mit die wir bisher nicht genannt haben</vt:lpstr>
      <vt:lpstr>Bitte teilen Sie uns hier Ihre Wünsche oder Ideen zur Unterstützung mit die wir bisher nicht genannt haben</vt:lpstr>
      <vt:lpstr>Bitte teilen Sie uns hier Ihre Wünsche oder Ideen zur Unterstützung mit die wir bisher nicht genannt haben</vt:lpstr>
      <vt:lpstr>Bitte teilen Sie uns hier Ihre Wünsche oder Ideen zur Unterstützung mit die wir bisher nicht genannt haben</vt:lpstr>
      <vt:lpstr>Oprechte  dank voor uw interesse!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Resultaten van de behoeftenanalyse  februari 2016</dc:title>
  <dc:creator>User</dc:creator>
  <cp:lastModifiedBy>User</cp:lastModifiedBy>
  <cp:revision>2</cp:revision>
  <dcterms:modified xsi:type="dcterms:W3CDTF">2016-04-28T07:30:45Z</dcterms:modified>
</cp:coreProperties>
</file>